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96" r:id="rId1"/>
    <p:sldMasterId id="2147483697" r:id="rId2"/>
  </p:sldMasterIdLst>
  <p:notesMasterIdLst>
    <p:notesMasterId r:id="rId7"/>
  </p:notesMasterIdLst>
  <p:sldIdLst>
    <p:sldId id="261" r:id="rId3"/>
    <p:sldId id="262" r:id="rId4"/>
    <p:sldId id="263" r:id="rId5"/>
    <p:sldId id="264" r:id="rId6"/>
  </p:sldIdLst>
  <p:sldSz cx="9144000" cy="5143500" type="screen16x9"/>
  <p:notesSz cx="6858000" cy="9144000"/>
  <p:embeddedFontLst>
    <p:embeddedFont>
      <p:font typeface="Arial Black" panose="020B0A04020102090204" pitchFamily="34" charset="0"/>
      <p:bold r:id="rId8"/>
      <p:italic r:id="rId9"/>
    </p:embeddedFont>
    <p:embeddedFont>
      <p:font typeface="Avenir" panose="020B0503020203020204" pitchFamily="34" charset="0"/>
      <p:regular r:id="rId10"/>
      <p:italic r:id="rId11"/>
    </p:embeddedFont>
    <p:embeddedFont>
      <p:font typeface="Raleway" pitchFamily="2" charset="0"/>
      <p:regular r:id="rId12"/>
      <p:bold r:id="rId13"/>
      <p:italic r:id="rId14"/>
      <p:boldItalic r:id="rId1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6" d="100"/>
          <a:sy n="126" d="100"/>
        </p:scale>
        <p:origin x="1104" y="12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notesMaster" Target="notesMasters/notesMaster1.xml"/><Relationship Id="rId12" Type="http://schemas.openxmlformats.org/officeDocument/2006/relationships/font" Target="fonts/font5.fntdata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font" Target="fonts/font4.fntdata"/><Relationship Id="rId5" Type="http://schemas.openxmlformats.org/officeDocument/2006/relationships/slide" Target="slides/slide3.xml"/><Relationship Id="rId15" Type="http://schemas.openxmlformats.org/officeDocument/2006/relationships/font" Target="fonts/font8.fntdata"/><Relationship Id="rId10" Type="http://schemas.openxmlformats.org/officeDocument/2006/relationships/font" Target="fonts/font3.fntdata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font" Target="fonts/font2.fntdata"/><Relationship Id="rId14" Type="http://schemas.openxmlformats.org/officeDocument/2006/relationships/font" Target="fonts/font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g3dc463fe20a_0_225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1360200" cy="256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700" tIns="26850" rIns="53700" bIns="268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0" name="Google Shape;320;g3dc463fe20a_0_2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3dc463fe20a_0_252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1360200" cy="256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700" tIns="26850" rIns="53700" bIns="268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8" name="Google Shape;348;g3dc463fe20a_0_2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556082" y="685796"/>
            <a:ext cx="57465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g3dc463fe20a_0_293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1360200" cy="256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700" tIns="26850" rIns="53700" bIns="268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0" name="Google Shape;390;g3dc463fe20a_0_2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g3dc463fe20a_0_334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1360200" cy="256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700" tIns="26850" rIns="53700" bIns="268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2" name="Google Shape;432;g3dc463fe20a_0_3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556082" y="685796"/>
            <a:ext cx="57465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5.gif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5.gif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4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5.jpg"/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 slide 1">
  <p:cSld name="Cover slide 1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 descr="A group of colorful cubes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49" y="0"/>
            <a:ext cx="7537199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4"/>
          <p:cNvSpPr/>
          <p:nvPr/>
        </p:nvSpPr>
        <p:spPr>
          <a:xfrm>
            <a:off x="7537050" y="0"/>
            <a:ext cx="1606950" cy="140985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Google Shape;61;p14"/>
          <p:cNvSpPr txBox="1">
            <a:spLocks noGrp="1"/>
          </p:cNvSpPr>
          <p:nvPr>
            <p:ph type="ctrTitle"/>
          </p:nvPr>
        </p:nvSpPr>
        <p:spPr>
          <a:xfrm>
            <a:off x="1437143" y="3653534"/>
            <a:ext cx="4466475" cy="81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Raleway"/>
              <a:buNone/>
              <a:defRPr sz="33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pic>
        <p:nvPicPr>
          <p:cNvPr id="62" name="Google Shape;62;p14" descr="A picture containing text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775942" y="361289"/>
            <a:ext cx="1220250" cy="561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4" descr="A black background with a black square&#10;&#10;Description automatically generated with medium confidenc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775943" y="4324675"/>
            <a:ext cx="1220250" cy="457536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4" descr="A logo with fireworks in the background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734194" y="2342981"/>
            <a:ext cx="1243010" cy="5614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slide 3">
  <p:cSld name="1_Content slide 3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>
            <a:spLocks noGrp="1"/>
          </p:cNvSpPr>
          <p:nvPr>
            <p:ph type="body" idx="1"/>
          </p:nvPr>
        </p:nvSpPr>
        <p:spPr>
          <a:xfrm>
            <a:off x="469323" y="1007864"/>
            <a:ext cx="7886700" cy="340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1425" tIns="25700" rIns="51425" bIns="25700" anchor="t" anchorCtr="0">
            <a:normAutofit/>
          </a:bodyPr>
          <a:lstStyle>
            <a:lvl1pPr marL="457200" lvl="0" indent="-330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5pPr>
            <a:lvl6pPr marL="2743200" lvl="5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6pPr>
            <a:lvl7pPr marL="3200400" lvl="6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7pPr>
            <a:lvl8pPr marL="3657600" lvl="7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8pPr>
            <a:lvl9pPr marL="4114800" lvl="8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9pPr>
          </a:lstStyle>
          <a:p>
            <a:endParaRPr/>
          </a:p>
        </p:txBody>
      </p:sp>
      <p:pic>
        <p:nvPicPr>
          <p:cNvPr id="67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084128" y="4833500"/>
            <a:ext cx="881497" cy="154287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5"/>
          <p:cNvSpPr txBox="1">
            <a:spLocks noGrp="1"/>
          </p:cNvSpPr>
          <p:nvPr>
            <p:ph type="title"/>
          </p:nvPr>
        </p:nvSpPr>
        <p:spPr>
          <a:xfrm>
            <a:off x="410066" y="31916"/>
            <a:ext cx="7945875" cy="718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slide 1">
  <p:cSld name="Content slide 1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6"/>
          <p:cNvSpPr txBox="1">
            <a:spLocks noGrp="1"/>
          </p:cNvSpPr>
          <p:nvPr>
            <p:ph type="title"/>
          </p:nvPr>
        </p:nvSpPr>
        <p:spPr>
          <a:xfrm>
            <a:off x="439694" y="-67943"/>
            <a:ext cx="7860825" cy="994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Raleway"/>
              <a:buNone/>
              <a:defRPr b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body" idx="1"/>
          </p:nvPr>
        </p:nvSpPr>
        <p:spPr>
          <a:xfrm>
            <a:off x="439694" y="1044913"/>
            <a:ext cx="7886700" cy="340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619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2pPr>
            <a:lvl3pPr marL="137160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pic>
        <p:nvPicPr>
          <p:cNvPr id="72" name="Google Shape;72;p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486650" y="262131"/>
            <a:ext cx="1476998" cy="258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slide 2 4">
  <p:cSld name="OBJECT_5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7"/>
          <p:cNvSpPr/>
          <p:nvPr/>
        </p:nvSpPr>
        <p:spPr>
          <a:xfrm>
            <a:off x="0" y="0"/>
            <a:ext cx="9144000" cy="7827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p17"/>
          <p:cNvSpPr txBox="1">
            <a:spLocks noGrp="1"/>
          </p:cNvSpPr>
          <p:nvPr>
            <p:ph type="title"/>
          </p:nvPr>
        </p:nvSpPr>
        <p:spPr>
          <a:xfrm>
            <a:off x="2306782" y="-76364"/>
            <a:ext cx="62985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1425" tIns="25700" rIns="51425" bIns="2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Raleway"/>
              <a:buNone/>
              <a:defRPr b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body" idx="1"/>
          </p:nvPr>
        </p:nvSpPr>
        <p:spPr>
          <a:xfrm>
            <a:off x="469323" y="1007864"/>
            <a:ext cx="7886700" cy="340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1425" tIns="25700" rIns="51425" bIns="25700" anchor="t" anchorCtr="0">
            <a:normAutofit/>
          </a:bodyPr>
          <a:lstStyle>
            <a:lvl1pPr marL="457200" lvl="0" indent="-330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5pPr>
            <a:lvl6pPr marL="2743200" lvl="5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6pPr>
            <a:lvl7pPr marL="3200400" lvl="6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7pPr>
            <a:lvl8pPr marL="3657600" lvl="7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8pPr>
            <a:lvl9pPr marL="4114800" lvl="8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9pPr>
          </a:lstStyle>
          <a:p>
            <a:endParaRPr/>
          </a:p>
        </p:txBody>
      </p:sp>
      <p:pic>
        <p:nvPicPr>
          <p:cNvPr id="77" name="Google Shape;77;p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2456" y="222251"/>
            <a:ext cx="1932711" cy="3382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slide 3">
  <p:cSld name="Content slide 3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8" descr="A group of colorful cubes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-20407"/>
            <a:ext cx="9144150" cy="994173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8"/>
          <p:cNvSpPr/>
          <p:nvPr/>
        </p:nvSpPr>
        <p:spPr>
          <a:xfrm>
            <a:off x="0" y="973765"/>
            <a:ext cx="9144000" cy="4169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" name="Google Shape;81;p18"/>
          <p:cNvSpPr txBox="1">
            <a:spLocks noGrp="1"/>
          </p:cNvSpPr>
          <p:nvPr>
            <p:ph type="title"/>
          </p:nvPr>
        </p:nvSpPr>
        <p:spPr>
          <a:xfrm>
            <a:off x="439694" y="-23569"/>
            <a:ext cx="7916400" cy="994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Raleway"/>
              <a:buNone/>
              <a:defRPr b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8"/>
          <p:cNvSpPr txBox="1">
            <a:spLocks noGrp="1"/>
          </p:cNvSpPr>
          <p:nvPr>
            <p:ph type="body" idx="1"/>
          </p:nvPr>
        </p:nvSpPr>
        <p:spPr>
          <a:xfrm>
            <a:off x="439694" y="1237268"/>
            <a:ext cx="7886700" cy="321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619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2pPr>
            <a:lvl3pPr marL="137160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ivider 1">
  <p:cSld name="Slide divider 1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9"/>
          <p:cNvSpPr/>
          <p:nvPr/>
        </p:nvSpPr>
        <p:spPr>
          <a:xfrm>
            <a:off x="4094018" y="0"/>
            <a:ext cx="50499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9"/>
          <p:cNvSpPr txBox="1">
            <a:spLocks noGrp="1"/>
          </p:cNvSpPr>
          <p:nvPr>
            <p:ph type="title"/>
          </p:nvPr>
        </p:nvSpPr>
        <p:spPr>
          <a:xfrm>
            <a:off x="4837114" y="1920721"/>
            <a:ext cx="3602250" cy="994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Raleway"/>
              <a:buNone/>
              <a:defRPr sz="33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9"/>
          <p:cNvSpPr/>
          <p:nvPr/>
        </p:nvSpPr>
        <p:spPr>
          <a:xfrm>
            <a:off x="-1" y="0"/>
            <a:ext cx="4094100" cy="5143500"/>
          </a:xfrm>
          <a:prstGeom prst="rect">
            <a:avLst/>
          </a:prstGeom>
          <a:solidFill>
            <a:schemeClr val="dk2">
              <a:alpha val="96470"/>
            </a:scheme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7" name="Google Shape;87;p1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78801" y="2082794"/>
            <a:ext cx="3828086" cy="6700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slide 2" type="obj">
  <p:cSld name="OBJECT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0"/>
          <p:cNvSpPr txBox="1">
            <a:spLocks noGrp="1"/>
          </p:cNvSpPr>
          <p:nvPr>
            <p:ph type="body" idx="1"/>
          </p:nvPr>
        </p:nvSpPr>
        <p:spPr>
          <a:xfrm>
            <a:off x="497603" y="1208989"/>
            <a:ext cx="7886700" cy="3753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619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2pPr>
            <a:lvl3pPr marL="137160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slide 2 1">
  <p:cSld name="OBJECT_1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1"/>
          <p:cNvSpPr/>
          <p:nvPr/>
        </p:nvSpPr>
        <p:spPr>
          <a:xfrm>
            <a:off x="0" y="0"/>
            <a:ext cx="9144000" cy="7827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21"/>
          <p:cNvSpPr txBox="1">
            <a:spLocks noGrp="1"/>
          </p:cNvSpPr>
          <p:nvPr>
            <p:ph type="title"/>
          </p:nvPr>
        </p:nvSpPr>
        <p:spPr>
          <a:xfrm>
            <a:off x="2306782" y="-76364"/>
            <a:ext cx="62985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1425" tIns="25700" rIns="51425" bIns="2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Raleway"/>
              <a:buNone/>
              <a:defRPr b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21"/>
          <p:cNvSpPr txBox="1">
            <a:spLocks noGrp="1"/>
          </p:cNvSpPr>
          <p:nvPr>
            <p:ph type="body" idx="1"/>
          </p:nvPr>
        </p:nvSpPr>
        <p:spPr>
          <a:xfrm>
            <a:off x="469323" y="1007864"/>
            <a:ext cx="7886700" cy="340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1425" tIns="25700" rIns="51425" bIns="25700" anchor="t" anchorCtr="0">
            <a:normAutofit/>
          </a:bodyPr>
          <a:lstStyle>
            <a:lvl1pPr marL="457200" lvl="0" indent="-330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5pPr>
            <a:lvl6pPr marL="2743200" lvl="5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6pPr>
            <a:lvl7pPr marL="3200400" lvl="6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7pPr>
            <a:lvl8pPr marL="3657600" lvl="7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8pPr>
            <a:lvl9pPr marL="4114800" lvl="8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9pPr>
          </a:lstStyle>
          <a:p>
            <a:endParaRPr/>
          </a:p>
        </p:txBody>
      </p:sp>
      <p:pic>
        <p:nvPicPr>
          <p:cNvPr id="94" name="Google Shape;94;p2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2456" y="222251"/>
            <a:ext cx="1932711" cy="3382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slide 2 6">
  <p:cSld name="OBJECT_7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2"/>
          <p:cNvSpPr/>
          <p:nvPr/>
        </p:nvSpPr>
        <p:spPr>
          <a:xfrm>
            <a:off x="0" y="0"/>
            <a:ext cx="9144000" cy="7827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22"/>
          <p:cNvSpPr txBox="1">
            <a:spLocks noGrp="1"/>
          </p:cNvSpPr>
          <p:nvPr>
            <p:ph type="title"/>
          </p:nvPr>
        </p:nvSpPr>
        <p:spPr>
          <a:xfrm>
            <a:off x="2306782" y="-76364"/>
            <a:ext cx="62985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1425" tIns="25700" rIns="51425" bIns="2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Raleway"/>
              <a:buNone/>
              <a:defRPr b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2"/>
          <p:cNvSpPr txBox="1">
            <a:spLocks noGrp="1"/>
          </p:cNvSpPr>
          <p:nvPr>
            <p:ph type="body" idx="1"/>
          </p:nvPr>
        </p:nvSpPr>
        <p:spPr>
          <a:xfrm>
            <a:off x="469323" y="1007864"/>
            <a:ext cx="7886700" cy="340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1425" tIns="25700" rIns="51425" bIns="25700" anchor="t" anchorCtr="0">
            <a:normAutofit/>
          </a:bodyPr>
          <a:lstStyle>
            <a:lvl1pPr marL="457200" lvl="0" indent="-330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5pPr>
            <a:lvl6pPr marL="2743200" lvl="5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6pPr>
            <a:lvl7pPr marL="3200400" lvl="6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7pPr>
            <a:lvl8pPr marL="3657600" lvl="7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8pPr>
            <a:lvl9pPr marL="4114800" lvl="8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9pPr>
          </a:lstStyle>
          <a:p>
            <a:endParaRPr/>
          </a:p>
        </p:txBody>
      </p:sp>
      <p:pic>
        <p:nvPicPr>
          <p:cNvPr id="99" name="Google Shape;99;p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2456" y="222251"/>
            <a:ext cx="1932711" cy="3382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4">
  <p:cSld name="Content 4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p2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791852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23"/>
          <p:cNvSpPr txBox="1">
            <a:spLocks noGrp="1"/>
          </p:cNvSpPr>
          <p:nvPr>
            <p:ph type="title"/>
          </p:nvPr>
        </p:nvSpPr>
        <p:spPr>
          <a:xfrm>
            <a:off x="0" y="-92809"/>
            <a:ext cx="91440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Raleway"/>
              <a:buNone/>
              <a:defRPr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3"/>
          <p:cNvSpPr txBox="1">
            <a:spLocks noGrp="1"/>
          </p:cNvSpPr>
          <p:nvPr>
            <p:ph type="body" idx="1"/>
          </p:nvPr>
        </p:nvSpPr>
        <p:spPr>
          <a:xfrm>
            <a:off x="469323" y="1021555"/>
            <a:ext cx="7886700" cy="338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619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2pPr>
            <a:lvl3pPr marL="137160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2">
  <p:cSld name="Content 2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4"/>
          <p:cNvSpPr txBox="1">
            <a:spLocks noGrp="1"/>
          </p:cNvSpPr>
          <p:nvPr>
            <p:ph type="title"/>
          </p:nvPr>
        </p:nvSpPr>
        <p:spPr>
          <a:xfrm>
            <a:off x="439694" y="-67943"/>
            <a:ext cx="78609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Raleway"/>
              <a:buNone/>
              <a:defRPr b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4"/>
          <p:cNvSpPr txBox="1">
            <a:spLocks noGrp="1"/>
          </p:cNvSpPr>
          <p:nvPr>
            <p:ph type="body" idx="1"/>
          </p:nvPr>
        </p:nvSpPr>
        <p:spPr>
          <a:xfrm>
            <a:off x="439694" y="1044913"/>
            <a:ext cx="7886700" cy="340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619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2pPr>
            <a:lvl3pPr marL="137160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pic>
        <p:nvPicPr>
          <p:cNvPr id="107" name="Google Shape;107;p2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486650" y="262131"/>
            <a:ext cx="1477000" cy="258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slide 6">
  <p:cSld name="Content slide 6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p2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-8838"/>
            <a:ext cx="9144000" cy="814830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25"/>
          <p:cNvSpPr txBox="1">
            <a:spLocks noGrp="1"/>
          </p:cNvSpPr>
          <p:nvPr>
            <p:ph type="title"/>
          </p:nvPr>
        </p:nvSpPr>
        <p:spPr>
          <a:xfrm>
            <a:off x="0" y="-85290"/>
            <a:ext cx="9144000" cy="994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Raleway"/>
              <a:buNone/>
              <a:defRPr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25"/>
          <p:cNvSpPr txBox="1">
            <a:spLocks noGrp="1"/>
          </p:cNvSpPr>
          <p:nvPr>
            <p:ph type="body" idx="1"/>
          </p:nvPr>
        </p:nvSpPr>
        <p:spPr>
          <a:xfrm>
            <a:off x="469323" y="1410469"/>
            <a:ext cx="7886700" cy="338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619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d slide 1">
  <p:cSld name="End slide 1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Google Shape;113;p26" descr="A multicolored cubes stacked together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0000">
              <a:alpha val="60000"/>
            </a:srgb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5" name="Google Shape;115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21121" y="770152"/>
            <a:ext cx="7313860" cy="926183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26"/>
          <p:cNvSpPr txBox="1"/>
          <p:nvPr/>
        </p:nvSpPr>
        <p:spPr>
          <a:xfrm>
            <a:off x="106051" y="2048825"/>
            <a:ext cx="9144000" cy="577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ctr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lang="en" sz="3300" b="1" i="0" u="none" strike="noStrike" cap="non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#endGBVF #impactin100days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7" name="Google Shape;117;p26" descr="A picture containing shape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3424650" y="4125896"/>
            <a:ext cx="2087655" cy="3816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d slide 2">
  <p:cSld name="End slide 2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27" descr="A multicolored cubes stacked together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27"/>
          <p:cNvSpPr/>
          <p:nvPr/>
        </p:nvSpPr>
        <p:spPr>
          <a:xfrm>
            <a:off x="0" y="-1"/>
            <a:ext cx="9144000" cy="5143500"/>
          </a:xfrm>
          <a:prstGeom prst="rect">
            <a:avLst/>
          </a:prstGeom>
          <a:solidFill>
            <a:srgbClr val="000000">
              <a:alpha val="60000"/>
            </a:srgb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1" name="Google Shape;121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2233" y="2224120"/>
            <a:ext cx="7232488" cy="926183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27"/>
          <p:cNvSpPr txBox="1"/>
          <p:nvPr/>
        </p:nvSpPr>
        <p:spPr>
          <a:xfrm>
            <a:off x="63631" y="439102"/>
            <a:ext cx="9144000" cy="577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ctr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lang="en" sz="3300" b="1" i="0" u="none" strike="noStrike" cap="non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#endGBVF #impactin100days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3" name="Google Shape;123;p27" descr="A picture containing shape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3424650" y="4125896"/>
            <a:ext cx="2087655" cy="3816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 slide 2">
  <p:cSld name="Cover slide 2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8"/>
          <p:cNvSpPr/>
          <p:nvPr/>
        </p:nvSpPr>
        <p:spPr>
          <a:xfrm>
            <a:off x="7537051" y="0"/>
            <a:ext cx="1606950" cy="5143500"/>
          </a:xfrm>
          <a:prstGeom prst="rect">
            <a:avLst/>
          </a:prstGeom>
          <a:solidFill>
            <a:schemeClr val="dk1"/>
          </a:solidFill>
          <a:ln w="12700" cap="flat" cmpd="sng">
            <a:solidFill>
              <a:srgbClr val="46090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6" name="Google Shape;126;p28" descr="A group of colorful cubes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49" y="0"/>
            <a:ext cx="7537199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28" descr="A picture containing text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775942" y="361289"/>
            <a:ext cx="1220250" cy="561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8" descr="A black background with a black square&#10;&#10;Description automatically generated with medium confidenc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775943" y="4324675"/>
            <a:ext cx="1220250" cy="457536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28"/>
          <p:cNvSpPr txBox="1">
            <a:spLocks noGrp="1"/>
          </p:cNvSpPr>
          <p:nvPr>
            <p:ph type="ctrTitle"/>
          </p:nvPr>
        </p:nvSpPr>
        <p:spPr>
          <a:xfrm>
            <a:off x="1444214" y="3514166"/>
            <a:ext cx="4374450" cy="81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Raleway"/>
              <a:buNone/>
              <a:defRPr sz="33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pic>
        <p:nvPicPr>
          <p:cNvPr id="130" name="Google Shape;130;p28" descr="A logo with fireworks in the background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709410" y="2348691"/>
            <a:ext cx="1286783" cy="5825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28" descr="A black background with white text&#10;&#10;Description automatically generated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730401" y="4171057"/>
            <a:ext cx="1220249" cy="6111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 slide 6">
  <p:cSld name="Cover slide 6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Google Shape;133;p29" descr="A group of colorful cubes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-20408"/>
            <a:ext cx="9144151" cy="39951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29" descr="A picture containing text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075894" y="4316744"/>
            <a:ext cx="1220249" cy="561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29" descr="Logo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76627" y="4185410"/>
            <a:ext cx="1744025" cy="7478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2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542839" y="4092201"/>
            <a:ext cx="934312" cy="934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29" descr="A black background with a black square&#10;&#10;Description automatically generated with medium confidence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736639" y="4368714"/>
            <a:ext cx="1220250" cy="4575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29" descr="A logo with fireworks in the background&#10;&#10;Description automatically generated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894885" y="4343210"/>
            <a:ext cx="1243010" cy="561477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29"/>
          <p:cNvSpPr/>
          <p:nvPr/>
        </p:nvSpPr>
        <p:spPr>
          <a:xfrm>
            <a:off x="0" y="-1"/>
            <a:ext cx="9144000" cy="3974625"/>
          </a:xfrm>
          <a:prstGeom prst="rect">
            <a:avLst/>
          </a:prstGeom>
          <a:solidFill>
            <a:srgbClr val="000000">
              <a:alpha val="60000"/>
            </a:srgb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29"/>
          <p:cNvSpPr txBox="1">
            <a:spLocks noGrp="1"/>
          </p:cNvSpPr>
          <p:nvPr>
            <p:ph type="ctrTitle"/>
          </p:nvPr>
        </p:nvSpPr>
        <p:spPr>
          <a:xfrm>
            <a:off x="376626" y="982855"/>
            <a:ext cx="8197650" cy="81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Raleway"/>
              <a:buNone/>
              <a:defRPr sz="33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29"/>
          <p:cNvSpPr txBox="1">
            <a:spLocks noGrp="1"/>
          </p:cNvSpPr>
          <p:nvPr>
            <p:ph type="subTitle" idx="1"/>
          </p:nvPr>
        </p:nvSpPr>
        <p:spPr>
          <a:xfrm>
            <a:off x="2120653" y="2169793"/>
            <a:ext cx="4551300" cy="1241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slide 5">
  <p:cSld name="Content slide 5"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p3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791852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30"/>
          <p:cNvSpPr txBox="1">
            <a:spLocks noGrp="1"/>
          </p:cNvSpPr>
          <p:nvPr>
            <p:ph type="title"/>
          </p:nvPr>
        </p:nvSpPr>
        <p:spPr>
          <a:xfrm>
            <a:off x="0" y="-92809"/>
            <a:ext cx="9144000" cy="994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Raleway"/>
              <a:buNone/>
              <a:defRPr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30"/>
          <p:cNvSpPr txBox="1">
            <a:spLocks noGrp="1"/>
          </p:cNvSpPr>
          <p:nvPr>
            <p:ph type="body" idx="1"/>
          </p:nvPr>
        </p:nvSpPr>
        <p:spPr>
          <a:xfrm>
            <a:off x="469323" y="1021555"/>
            <a:ext cx="7886700" cy="338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619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2pPr>
            <a:lvl3pPr marL="137160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ivider 2">
  <p:cSld name="Slide divider 2"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31"/>
          <p:cNvSpPr txBox="1">
            <a:spLocks noGrp="1"/>
          </p:cNvSpPr>
          <p:nvPr>
            <p:ph type="title"/>
          </p:nvPr>
        </p:nvSpPr>
        <p:spPr>
          <a:xfrm>
            <a:off x="1232468" y="2074664"/>
            <a:ext cx="6835275" cy="994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Raleway"/>
              <a:buNone/>
              <a:defRPr sz="45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pic>
        <p:nvPicPr>
          <p:cNvPr id="148" name="Google Shape;148;p31" descr="A colorful crystals in a black background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4419" y="-1"/>
            <a:ext cx="9148420" cy="51435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ivider 3">
  <p:cSld name="Slide divider 3"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32"/>
          <p:cNvSpPr txBox="1">
            <a:spLocks noGrp="1"/>
          </p:cNvSpPr>
          <p:nvPr>
            <p:ph type="title"/>
          </p:nvPr>
        </p:nvSpPr>
        <p:spPr>
          <a:xfrm>
            <a:off x="530257" y="1996921"/>
            <a:ext cx="7980975" cy="994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aleway"/>
              <a:buNone/>
              <a:defRPr sz="3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pic>
        <p:nvPicPr>
          <p:cNvPr id="151" name="Google Shape;151;p32" descr="A colorful explosion of fireworks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1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slide 1">
  <p:cSld name="Background slide 1"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33"/>
          <p:cNvSpPr txBox="1">
            <a:spLocks noGrp="1"/>
          </p:cNvSpPr>
          <p:nvPr>
            <p:ph type="title"/>
          </p:nvPr>
        </p:nvSpPr>
        <p:spPr>
          <a:xfrm>
            <a:off x="0" y="908610"/>
            <a:ext cx="9144000" cy="718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Raleway"/>
              <a:buNone/>
              <a:defRPr sz="33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pic>
        <p:nvPicPr>
          <p:cNvPr id="155" name="Google Shape;155;p33" descr="A group of people standing together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 l="546" b="2391"/>
          <a:stretch/>
        </p:blipFill>
        <p:spPr>
          <a:xfrm>
            <a:off x="-6838" y="2361415"/>
            <a:ext cx="9150836" cy="27820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slide 2">
  <p:cSld name="Background slide 2"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34"/>
          <p:cNvSpPr txBox="1">
            <a:spLocks noGrp="1"/>
          </p:cNvSpPr>
          <p:nvPr>
            <p:ph type="title"/>
          </p:nvPr>
        </p:nvSpPr>
        <p:spPr>
          <a:xfrm>
            <a:off x="410066" y="31916"/>
            <a:ext cx="7945875" cy="718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Raleway"/>
              <a:buNone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p34"/>
          <p:cNvSpPr txBox="1">
            <a:spLocks noGrp="1"/>
          </p:cNvSpPr>
          <p:nvPr>
            <p:ph type="body" idx="1"/>
          </p:nvPr>
        </p:nvSpPr>
        <p:spPr>
          <a:xfrm>
            <a:off x="469323" y="1274456"/>
            <a:ext cx="7886700" cy="313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6195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lvl="1" indent="-34290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lvl="2" indent="-32385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lvl="3" indent="-31750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lvl="4" indent="-31750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slide 3">
  <p:cSld name="Background slide 3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35"/>
          <p:cNvSpPr txBox="1">
            <a:spLocks noGrp="1"/>
          </p:cNvSpPr>
          <p:nvPr>
            <p:ph type="title"/>
          </p:nvPr>
        </p:nvSpPr>
        <p:spPr>
          <a:xfrm>
            <a:off x="410066" y="31916"/>
            <a:ext cx="7945875" cy="718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Raleway"/>
              <a:buNone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61" name="Google Shape;161;p35"/>
          <p:cNvSpPr txBox="1">
            <a:spLocks noGrp="1"/>
          </p:cNvSpPr>
          <p:nvPr>
            <p:ph type="body" idx="1"/>
          </p:nvPr>
        </p:nvSpPr>
        <p:spPr>
          <a:xfrm>
            <a:off x="469323" y="1274456"/>
            <a:ext cx="7886700" cy="313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6195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lvl="1" indent="-34290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lvl="2" indent="-32385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lvl="3" indent="-31750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lvl="4" indent="-31750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 1">
  <p:cSld name="1_Title and Content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36"/>
          <p:cNvSpPr txBox="1">
            <a:spLocks noGrp="1"/>
          </p:cNvSpPr>
          <p:nvPr>
            <p:ph type="body" idx="1"/>
          </p:nvPr>
        </p:nvSpPr>
        <p:spPr>
          <a:xfrm>
            <a:off x="400050" y="1103569"/>
            <a:ext cx="7886700" cy="359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64" name="Google Shape;164;p36"/>
          <p:cNvSpPr/>
          <p:nvPr/>
        </p:nvSpPr>
        <p:spPr>
          <a:xfrm>
            <a:off x="0" y="61"/>
            <a:ext cx="9144000" cy="790200"/>
          </a:xfrm>
          <a:prstGeom prst="rect">
            <a:avLst/>
          </a:prstGeom>
          <a:solidFill>
            <a:srgbClr val="1C1C1D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36"/>
          <p:cNvSpPr txBox="1">
            <a:spLocks noGrp="1"/>
          </p:cNvSpPr>
          <p:nvPr>
            <p:ph type="title"/>
          </p:nvPr>
        </p:nvSpPr>
        <p:spPr>
          <a:xfrm>
            <a:off x="1927724" y="19820"/>
            <a:ext cx="7216200" cy="79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Raleway"/>
              <a:buNone/>
              <a:defRPr sz="2700" b="1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pic>
        <p:nvPicPr>
          <p:cNvPr id="166" name="Google Shape;166;p3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0836" y="236483"/>
            <a:ext cx="1816888" cy="3174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- Top">
  <p:cSld name="Title - Top"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37"/>
          <p:cNvSpPr txBox="1">
            <a:spLocks noGrp="1"/>
          </p:cNvSpPr>
          <p:nvPr>
            <p:ph type="title"/>
          </p:nvPr>
        </p:nvSpPr>
        <p:spPr>
          <a:xfrm>
            <a:off x="232894" y="-6"/>
            <a:ext cx="8572500" cy="38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4200" tIns="44200" rIns="44200" bIns="44200" anchor="t" anchorCtr="0">
            <a:noAutofit/>
          </a:bodyPr>
          <a:lstStyle>
            <a:lvl1pPr marR="0" lvl="0" algn="l">
              <a:lnSpc>
                <a:spcPct val="80000"/>
              </a:lnSpc>
              <a:spcBef>
                <a:spcPts val="1600"/>
              </a:spcBef>
              <a:spcAft>
                <a:spcPts val="0"/>
              </a:spcAft>
              <a:buClr>
                <a:srgbClr val="AD1F31"/>
              </a:buClr>
              <a:buSzPts val="700"/>
              <a:buFont typeface="Avenir"/>
              <a:buNone/>
              <a:defRPr sz="3100" b="1" i="0" u="none" strike="noStrike" cap="none">
                <a:solidFill>
                  <a:srgbClr val="AD1F3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R="0" lvl="1" algn="l">
              <a:lnSpc>
                <a:spcPct val="80000"/>
              </a:lnSpc>
              <a:spcBef>
                <a:spcPts val="1600"/>
              </a:spcBef>
              <a:spcAft>
                <a:spcPts val="0"/>
              </a:spcAft>
              <a:buClr>
                <a:srgbClr val="AD1F31"/>
              </a:buClr>
              <a:buSzPts val="700"/>
              <a:buFont typeface="Avenir"/>
              <a:buNone/>
              <a:defRPr sz="3100" b="1" i="0" u="none" strike="noStrike" cap="none">
                <a:solidFill>
                  <a:srgbClr val="AD1F3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R="0" lvl="2" algn="l">
              <a:lnSpc>
                <a:spcPct val="80000"/>
              </a:lnSpc>
              <a:spcBef>
                <a:spcPts val="1600"/>
              </a:spcBef>
              <a:spcAft>
                <a:spcPts val="0"/>
              </a:spcAft>
              <a:buClr>
                <a:srgbClr val="AD1F31"/>
              </a:buClr>
              <a:buSzPts val="700"/>
              <a:buFont typeface="Avenir"/>
              <a:buNone/>
              <a:defRPr sz="3100" b="1" i="0" u="none" strike="noStrike" cap="none">
                <a:solidFill>
                  <a:srgbClr val="AD1F3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R="0" lvl="3" algn="l">
              <a:lnSpc>
                <a:spcPct val="80000"/>
              </a:lnSpc>
              <a:spcBef>
                <a:spcPts val="1600"/>
              </a:spcBef>
              <a:spcAft>
                <a:spcPts val="0"/>
              </a:spcAft>
              <a:buClr>
                <a:srgbClr val="AD1F31"/>
              </a:buClr>
              <a:buSzPts val="700"/>
              <a:buFont typeface="Avenir"/>
              <a:buNone/>
              <a:defRPr sz="3100" b="1" i="0" u="none" strike="noStrike" cap="none">
                <a:solidFill>
                  <a:srgbClr val="AD1F3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R="0" lvl="4" algn="l">
              <a:lnSpc>
                <a:spcPct val="80000"/>
              </a:lnSpc>
              <a:spcBef>
                <a:spcPts val="1600"/>
              </a:spcBef>
              <a:spcAft>
                <a:spcPts val="0"/>
              </a:spcAft>
              <a:buClr>
                <a:srgbClr val="AD1F31"/>
              </a:buClr>
              <a:buSzPts val="700"/>
              <a:buFont typeface="Avenir"/>
              <a:buNone/>
              <a:defRPr sz="3100" b="1" i="0" u="none" strike="noStrike" cap="none">
                <a:solidFill>
                  <a:srgbClr val="AD1F3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R="0" lvl="5" algn="l">
              <a:lnSpc>
                <a:spcPct val="80000"/>
              </a:lnSpc>
              <a:spcBef>
                <a:spcPts val="1600"/>
              </a:spcBef>
              <a:spcAft>
                <a:spcPts val="0"/>
              </a:spcAft>
              <a:buClr>
                <a:srgbClr val="AD1F31"/>
              </a:buClr>
              <a:buSzPts val="700"/>
              <a:buFont typeface="Avenir"/>
              <a:buNone/>
              <a:defRPr sz="3100" b="1" i="0" u="none" strike="noStrike" cap="none">
                <a:solidFill>
                  <a:srgbClr val="AD1F3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R="0" lvl="6" algn="l">
              <a:lnSpc>
                <a:spcPct val="80000"/>
              </a:lnSpc>
              <a:spcBef>
                <a:spcPts val="1600"/>
              </a:spcBef>
              <a:spcAft>
                <a:spcPts val="0"/>
              </a:spcAft>
              <a:buClr>
                <a:srgbClr val="AD1F31"/>
              </a:buClr>
              <a:buSzPts val="700"/>
              <a:buFont typeface="Avenir"/>
              <a:buNone/>
              <a:defRPr sz="3100" b="1" i="0" u="none" strike="noStrike" cap="none">
                <a:solidFill>
                  <a:srgbClr val="AD1F3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R="0" lvl="7" algn="l">
              <a:lnSpc>
                <a:spcPct val="80000"/>
              </a:lnSpc>
              <a:spcBef>
                <a:spcPts val="1600"/>
              </a:spcBef>
              <a:spcAft>
                <a:spcPts val="0"/>
              </a:spcAft>
              <a:buClr>
                <a:srgbClr val="AD1F31"/>
              </a:buClr>
              <a:buSzPts val="700"/>
              <a:buFont typeface="Avenir"/>
              <a:buNone/>
              <a:defRPr sz="3100" b="1" i="0" u="none" strike="noStrike" cap="none">
                <a:solidFill>
                  <a:srgbClr val="AD1F3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R="0" lvl="8" algn="l">
              <a:lnSpc>
                <a:spcPct val="80000"/>
              </a:lnSpc>
              <a:spcBef>
                <a:spcPts val="1600"/>
              </a:spcBef>
              <a:spcAft>
                <a:spcPts val="0"/>
              </a:spcAft>
              <a:buClr>
                <a:srgbClr val="AD1F31"/>
              </a:buClr>
              <a:buSzPts val="700"/>
              <a:buFont typeface="Avenir"/>
              <a:buNone/>
              <a:defRPr sz="3100" b="1" i="0" u="none" strike="noStrike" cap="none">
                <a:solidFill>
                  <a:srgbClr val="AD1F3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endParaRPr/>
          </a:p>
        </p:txBody>
      </p:sp>
      <p:sp>
        <p:nvSpPr>
          <p:cNvPr id="169" name="Google Shape;169;p37"/>
          <p:cNvSpPr txBox="1">
            <a:spLocks noGrp="1"/>
          </p:cNvSpPr>
          <p:nvPr>
            <p:ph type="sldNum" idx="12"/>
          </p:nvPr>
        </p:nvSpPr>
        <p:spPr>
          <a:xfrm>
            <a:off x="8715263" y="4793445"/>
            <a:ext cx="285900" cy="24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4575" tIns="24575" rIns="24575" bIns="24575" anchor="t" anchorCtr="0">
            <a:noAutofit/>
          </a:bodyPr>
          <a:lstStyle>
            <a:lvl1pPr marL="0" marR="0" lvl="0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83878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838787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838787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838787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838787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838787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838787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838787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838787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38"/>
          <p:cNvSpPr txBox="1">
            <a:spLocks noGrp="1"/>
          </p:cNvSpPr>
          <p:nvPr>
            <p:ph type="title"/>
          </p:nvPr>
        </p:nvSpPr>
        <p:spPr>
          <a:xfrm>
            <a:off x="311700" y="1993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72" name="Google Shape;172;p3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619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1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73" name="Google Shape;173;p3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slide 2 2">
  <p:cSld name="OBJECT_2"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Google Shape;175;p39"/>
          <p:cNvPicPr preferRelativeResize="0"/>
          <p:nvPr/>
        </p:nvPicPr>
        <p:blipFill rotWithShape="1">
          <a:blip r:embed="rId2">
            <a:alphaModFix/>
          </a:blip>
          <a:srcRect t="6323"/>
          <a:stretch/>
        </p:blipFill>
        <p:spPr>
          <a:xfrm>
            <a:off x="0" y="0"/>
            <a:ext cx="9144000" cy="813061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39"/>
          <p:cNvSpPr txBox="1">
            <a:spLocks noGrp="1"/>
          </p:cNvSpPr>
          <p:nvPr>
            <p:ph type="title"/>
          </p:nvPr>
        </p:nvSpPr>
        <p:spPr>
          <a:xfrm>
            <a:off x="-69273" y="-90556"/>
            <a:ext cx="92133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Raleway"/>
              <a:buNone/>
              <a:defRPr b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77" name="Google Shape;177;p39"/>
          <p:cNvSpPr txBox="1">
            <a:spLocks noGrp="1"/>
          </p:cNvSpPr>
          <p:nvPr>
            <p:ph type="body" idx="1"/>
          </p:nvPr>
        </p:nvSpPr>
        <p:spPr>
          <a:xfrm>
            <a:off x="497603" y="1208989"/>
            <a:ext cx="7886700" cy="375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619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2pPr>
            <a:lvl3pPr marL="137160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slide 2 3">
  <p:cSld name="OBJECT_3"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oogle Shape;179;p40"/>
          <p:cNvPicPr preferRelativeResize="0"/>
          <p:nvPr/>
        </p:nvPicPr>
        <p:blipFill rotWithShape="1">
          <a:blip r:embed="rId2">
            <a:alphaModFix/>
          </a:blip>
          <a:srcRect t="6323"/>
          <a:stretch/>
        </p:blipFill>
        <p:spPr>
          <a:xfrm>
            <a:off x="0" y="0"/>
            <a:ext cx="9144000" cy="813061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40"/>
          <p:cNvSpPr txBox="1">
            <a:spLocks noGrp="1"/>
          </p:cNvSpPr>
          <p:nvPr>
            <p:ph type="title"/>
          </p:nvPr>
        </p:nvSpPr>
        <p:spPr>
          <a:xfrm>
            <a:off x="-69273" y="-90556"/>
            <a:ext cx="92133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Raleway"/>
              <a:buNone/>
              <a:defRPr b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81" name="Google Shape;181;p40"/>
          <p:cNvSpPr txBox="1">
            <a:spLocks noGrp="1"/>
          </p:cNvSpPr>
          <p:nvPr>
            <p:ph type="body" idx="1"/>
          </p:nvPr>
        </p:nvSpPr>
        <p:spPr>
          <a:xfrm>
            <a:off x="497603" y="1208989"/>
            <a:ext cx="7886700" cy="375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619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2pPr>
            <a:lvl3pPr marL="137160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&amp; Subtitle Alt">
  <p:cSld name="1_Title &amp; Subtitle Alt"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41"/>
          <p:cNvSpPr txBox="1">
            <a:spLocks noGrp="1"/>
          </p:cNvSpPr>
          <p:nvPr>
            <p:ph type="sldNum" idx="12"/>
          </p:nvPr>
        </p:nvSpPr>
        <p:spPr>
          <a:xfrm>
            <a:off x="8551307" y="221010"/>
            <a:ext cx="285900" cy="24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2750" tIns="32750" rIns="32750" bIns="32750" anchor="t" anchorCtr="0">
            <a:noAutofit/>
          </a:bodyPr>
          <a:lstStyle>
            <a:lvl1pPr marL="0" marR="0" lvl="0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38787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38787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38787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38787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38787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38787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38787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38787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38787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84" name="Google Shape;184;p4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812827" y="186300"/>
            <a:ext cx="1042098" cy="479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OBJECT_4"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42"/>
          <p:cNvSpPr txBox="1">
            <a:spLocks noGrp="1"/>
          </p:cNvSpPr>
          <p:nvPr>
            <p:ph type="title"/>
          </p:nvPr>
        </p:nvSpPr>
        <p:spPr>
          <a:xfrm>
            <a:off x="457200" y="114300"/>
            <a:ext cx="82296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58925" rIns="58925" bIns="589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Calibri"/>
              <a:buNone/>
              <a:defRPr sz="2600" b="0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R="0"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Calibri"/>
              <a:buNone/>
              <a:defRPr sz="2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Calibri"/>
              <a:buNone/>
              <a:defRPr sz="2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Calibri"/>
              <a:buNone/>
              <a:defRPr sz="2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Calibri"/>
              <a:buNone/>
              <a:defRPr sz="2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Calibri"/>
              <a:buNone/>
              <a:defRPr sz="2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Calibri"/>
              <a:buNone/>
              <a:defRPr sz="2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Calibri"/>
              <a:buNone/>
              <a:defRPr sz="2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Calibri"/>
              <a:buNone/>
              <a:defRPr sz="2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7" name="Google Shape;187;p42"/>
          <p:cNvSpPr txBox="1">
            <a:spLocks noGrp="1"/>
          </p:cNvSpPr>
          <p:nvPr>
            <p:ph type="body" idx="1"/>
          </p:nvPr>
        </p:nvSpPr>
        <p:spPr>
          <a:xfrm>
            <a:off x="457200" y="91440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58925" rIns="58925" bIns="58925" anchor="t" anchorCtr="0">
            <a:noAutofit/>
          </a:bodyPr>
          <a:lstStyle>
            <a:lvl1pPr marL="457200" marR="0" lvl="0" indent="-3937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Noto Sans Symbols"/>
              <a:buChar char="▪"/>
              <a:defRPr sz="26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914400" marR="0" lvl="1" indent="-368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200"/>
              <a:buFont typeface="Noto Sans Symbols"/>
              <a:buChar char="▪"/>
              <a:defRPr sz="2200" b="0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65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–"/>
              <a:defRPr sz="1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65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»"/>
              <a:defRPr sz="1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8" name="Google Shape;188;p42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58925" rIns="58925" bIns="58925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  <a:defRPr sz="17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1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1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1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1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1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1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1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1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9" name="Google Shape;189;p42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8925" tIns="58925" rIns="58925" bIns="58925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  <a:defRPr sz="17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1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1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1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1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1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1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1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1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0" name="Google Shape;190;p42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3825" tIns="41900" rIns="83825" bIns="419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None/>
              <a:defRPr sz="17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None/>
              <a:defRPr sz="17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None/>
              <a:defRPr sz="17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None/>
              <a:defRPr sz="17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None/>
              <a:defRPr sz="17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None/>
              <a:defRPr sz="17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None/>
              <a:defRPr sz="17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None/>
              <a:defRPr sz="17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None/>
              <a:defRPr sz="17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43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4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193" name="Google Shape;193;p43"/>
          <p:cNvSpPr txBox="1">
            <a:spLocks noGrp="1"/>
          </p:cNvSpPr>
          <p:nvPr>
            <p:ph type="subTitle" idx="1"/>
          </p:nvPr>
        </p:nvSpPr>
        <p:spPr>
          <a:xfrm>
            <a:off x="1143000" y="2701529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425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9pPr>
          </a:lstStyle>
          <a:p>
            <a:endParaRPr/>
          </a:p>
        </p:txBody>
      </p:sp>
      <p:sp>
        <p:nvSpPr>
          <p:cNvPr id="194" name="Google Shape;194;p4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195" name="Google Shape;195;p4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196" name="Google Shape;196;p4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A8A8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A8A8A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A8A8A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A8A8A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A8A8A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A8A8A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A8A8A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A8A8A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A8A8A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3">
  <p:cSld name="Content 3"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" name="Google Shape;198;p44"/>
          <p:cNvPicPr preferRelativeResize="0"/>
          <p:nvPr/>
        </p:nvPicPr>
        <p:blipFill rotWithShape="1">
          <a:blip r:embed="rId2">
            <a:alphaModFix/>
          </a:blip>
          <a:srcRect t="6323"/>
          <a:stretch/>
        </p:blipFill>
        <p:spPr>
          <a:xfrm>
            <a:off x="0" y="0"/>
            <a:ext cx="9144000" cy="813061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44"/>
          <p:cNvSpPr txBox="1">
            <a:spLocks noGrp="1"/>
          </p:cNvSpPr>
          <p:nvPr>
            <p:ph type="title"/>
          </p:nvPr>
        </p:nvSpPr>
        <p:spPr>
          <a:xfrm>
            <a:off x="-69273" y="-90556"/>
            <a:ext cx="92133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Raleway"/>
              <a:buNone/>
              <a:defRPr b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00" name="Google Shape;200;p44"/>
          <p:cNvSpPr txBox="1">
            <a:spLocks noGrp="1"/>
          </p:cNvSpPr>
          <p:nvPr>
            <p:ph type="body" idx="1"/>
          </p:nvPr>
        </p:nvSpPr>
        <p:spPr>
          <a:xfrm>
            <a:off x="497603" y="1208989"/>
            <a:ext cx="7886700" cy="375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619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2pPr>
            <a:lvl3pPr marL="137160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45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03" name="Google Shape;203;p45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04" name="Google Shape;204;p45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slide 2 5">
  <p:cSld name="OBJECT_8"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46"/>
          <p:cNvSpPr/>
          <p:nvPr/>
        </p:nvSpPr>
        <p:spPr>
          <a:xfrm>
            <a:off x="0" y="0"/>
            <a:ext cx="9144000" cy="7827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46"/>
          <p:cNvSpPr txBox="1">
            <a:spLocks noGrp="1"/>
          </p:cNvSpPr>
          <p:nvPr>
            <p:ph type="title"/>
          </p:nvPr>
        </p:nvSpPr>
        <p:spPr>
          <a:xfrm>
            <a:off x="2306782" y="-76364"/>
            <a:ext cx="62985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1425" tIns="25700" rIns="51425" bIns="2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Raleway"/>
              <a:buNone/>
              <a:defRPr b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9pPr>
          </a:lstStyle>
          <a:p>
            <a:endParaRPr/>
          </a:p>
        </p:txBody>
      </p:sp>
      <p:sp>
        <p:nvSpPr>
          <p:cNvPr id="208" name="Google Shape;208;p46"/>
          <p:cNvSpPr txBox="1">
            <a:spLocks noGrp="1"/>
          </p:cNvSpPr>
          <p:nvPr>
            <p:ph type="body" idx="1"/>
          </p:nvPr>
        </p:nvSpPr>
        <p:spPr>
          <a:xfrm>
            <a:off x="469323" y="1007864"/>
            <a:ext cx="7886700" cy="340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1425" tIns="25700" rIns="51425" bIns="25700" anchor="t" anchorCtr="0">
            <a:normAutofit/>
          </a:bodyPr>
          <a:lstStyle>
            <a:lvl1pPr marL="457200" lvl="0" indent="-330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5pPr>
            <a:lvl6pPr marL="2743200" lvl="5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6pPr>
            <a:lvl7pPr marL="3200400" lvl="6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7pPr>
            <a:lvl8pPr marL="3657600" lvl="7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8pPr>
            <a:lvl9pPr marL="4114800" lvl="8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9pPr>
          </a:lstStyle>
          <a:p>
            <a:endParaRPr/>
          </a:p>
        </p:txBody>
      </p:sp>
      <p:sp>
        <p:nvSpPr>
          <p:cNvPr id="209" name="Google Shape;209;p46"/>
          <p:cNvSpPr/>
          <p:nvPr/>
        </p:nvSpPr>
        <p:spPr>
          <a:xfrm>
            <a:off x="242456" y="222251"/>
            <a:ext cx="1932711" cy="338279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slide 2 7">
  <p:cSld name="OBJECT_9"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47"/>
          <p:cNvSpPr/>
          <p:nvPr/>
        </p:nvSpPr>
        <p:spPr>
          <a:xfrm>
            <a:off x="0" y="0"/>
            <a:ext cx="9144000" cy="7827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47"/>
          <p:cNvSpPr txBox="1">
            <a:spLocks noGrp="1"/>
          </p:cNvSpPr>
          <p:nvPr>
            <p:ph type="title"/>
          </p:nvPr>
        </p:nvSpPr>
        <p:spPr>
          <a:xfrm>
            <a:off x="2306782" y="-76364"/>
            <a:ext cx="62985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1425" tIns="25700" rIns="51425" bIns="2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Raleway"/>
              <a:buNone/>
              <a:defRPr b="1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9pPr>
          </a:lstStyle>
          <a:p>
            <a:endParaRPr/>
          </a:p>
        </p:txBody>
      </p:sp>
      <p:sp>
        <p:nvSpPr>
          <p:cNvPr id="213" name="Google Shape;213;p47"/>
          <p:cNvSpPr txBox="1">
            <a:spLocks noGrp="1"/>
          </p:cNvSpPr>
          <p:nvPr>
            <p:ph type="body" idx="1"/>
          </p:nvPr>
        </p:nvSpPr>
        <p:spPr>
          <a:xfrm>
            <a:off x="469323" y="1007864"/>
            <a:ext cx="7886700" cy="340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1425" tIns="25700" rIns="51425" bIns="25700" anchor="t" anchorCtr="0">
            <a:normAutofit/>
          </a:bodyPr>
          <a:lstStyle>
            <a:lvl1pPr marL="457200" lvl="0" indent="-330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2pPr>
            <a:lvl3pPr marL="1371600" lvl="2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3pPr>
            <a:lvl4pPr marL="1828800" lvl="3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4pPr>
            <a:lvl5pPr marL="2286000" lvl="4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>
                <a:latin typeface="Raleway"/>
                <a:ea typeface="Raleway"/>
                <a:cs typeface="Raleway"/>
                <a:sym typeface="Raleway"/>
              </a:defRPr>
            </a:lvl5pPr>
            <a:lvl6pPr marL="2743200" lvl="5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6pPr>
            <a:lvl7pPr marL="3200400" lvl="6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7pPr>
            <a:lvl8pPr marL="3657600" lvl="7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8pPr>
            <a:lvl9pPr marL="4114800" lvl="8" indent="-2984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9pPr>
          </a:lstStyle>
          <a:p>
            <a:endParaRPr/>
          </a:p>
        </p:txBody>
      </p:sp>
      <p:sp>
        <p:nvSpPr>
          <p:cNvPr id="214" name="Google Shape;214;p47"/>
          <p:cNvSpPr/>
          <p:nvPr/>
        </p:nvSpPr>
        <p:spPr>
          <a:xfrm>
            <a:off x="242456" y="222251"/>
            <a:ext cx="1932711" cy="338279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slide 4">
  <p:cSld name="Content slide 4"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48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OBJECT_10"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49"/>
          <p:cNvSpPr txBox="1">
            <a:spLocks noGrp="1"/>
          </p:cNvSpPr>
          <p:nvPr>
            <p:ph type="title"/>
          </p:nvPr>
        </p:nvSpPr>
        <p:spPr>
          <a:xfrm>
            <a:off x="650272" y="345687"/>
            <a:ext cx="7843500" cy="71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2700"/>
              <a:buNone/>
              <a:defRPr b="0" i="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19" name="Google Shape;219;p49"/>
          <p:cNvSpPr txBox="1">
            <a:spLocks noGrp="1"/>
          </p:cNvSpPr>
          <p:nvPr>
            <p:ph type="body" idx="1"/>
          </p:nvPr>
        </p:nvSpPr>
        <p:spPr>
          <a:xfrm>
            <a:off x="384441" y="1577502"/>
            <a:ext cx="3970800" cy="29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800"/>
              </a:spcBef>
              <a:spcAft>
                <a:spcPts val="0"/>
              </a:spcAft>
              <a:buSzPts val="2100"/>
              <a:buNone/>
              <a:defRPr sz="1700" b="1" i="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2pPr>
            <a:lvl3pPr marL="1371600" lvl="2" indent="-228600" algn="l">
              <a:spcBef>
                <a:spcPts val="400"/>
              </a:spcBef>
              <a:spcAft>
                <a:spcPts val="0"/>
              </a:spcAft>
              <a:buSzPts val="1500"/>
              <a:buNone/>
              <a:defRPr/>
            </a:lvl3pPr>
            <a:lvl4pPr marL="1828800" lvl="3" indent="-228600" algn="l">
              <a:spcBef>
                <a:spcPts val="40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40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40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40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40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40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0" name="Google Shape;220;p49"/>
          <p:cNvSpPr txBox="1">
            <a:spLocks noGrp="1"/>
          </p:cNvSpPr>
          <p:nvPr>
            <p:ph type="body" idx="2"/>
          </p:nvPr>
        </p:nvSpPr>
        <p:spPr>
          <a:xfrm>
            <a:off x="4709160" y="1183005"/>
            <a:ext cx="3977700" cy="33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800"/>
              </a:spcBef>
              <a:spcAft>
                <a:spcPts val="0"/>
              </a:spcAft>
              <a:buSzPts val="2100"/>
              <a:buNone/>
              <a:defRPr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2pPr>
            <a:lvl3pPr marL="1371600" lvl="2" indent="-228600" algn="l">
              <a:spcBef>
                <a:spcPts val="400"/>
              </a:spcBef>
              <a:spcAft>
                <a:spcPts val="0"/>
              </a:spcAft>
              <a:buSzPts val="1500"/>
              <a:buNone/>
              <a:defRPr/>
            </a:lvl3pPr>
            <a:lvl4pPr marL="1828800" lvl="3" indent="-228600" algn="l">
              <a:spcBef>
                <a:spcPts val="40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40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40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40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40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40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1" name="Google Shape;221;p49"/>
          <p:cNvSpPr txBox="1">
            <a:spLocks noGrp="1"/>
          </p:cNvSpPr>
          <p:nvPr>
            <p:ph type="ftr" idx="11"/>
          </p:nvPr>
        </p:nvSpPr>
        <p:spPr>
          <a:xfrm>
            <a:off x="365870" y="4853450"/>
            <a:ext cx="3836100" cy="1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700" b="1" i="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22" name="Google Shape;222;p49"/>
          <p:cNvSpPr txBox="1">
            <a:spLocks noGrp="1"/>
          </p:cNvSpPr>
          <p:nvPr>
            <p:ph type="dt" idx="10"/>
          </p:nvPr>
        </p:nvSpPr>
        <p:spPr>
          <a:xfrm>
            <a:off x="457200" y="4783455"/>
            <a:ext cx="2103000" cy="2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23" name="Google Shape;223;p49"/>
          <p:cNvSpPr txBox="1">
            <a:spLocks noGrp="1"/>
          </p:cNvSpPr>
          <p:nvPr>
            <p:ph type="sldNum" idx="12"/>
          </p:nvPr>
        </p:nvSpPr>
        <p:spPr>
          <a:xfrm>
            <a:off x="6583680" y="4783455"/>
            <a:ext cx="21030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sz="10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Content 1">
  <p:cSld name="Title and Content">
    <p:bg>
      <p:bgPr>
        <a:solidFill>
          <a:schemeClr val="lt1"/>
        </a:solidFill>
        <a:effectLst/>
      </p:bgPr>
    </p:bg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50"/>
          <p:cNvSpPr/>
          <p:nvPr/>
        </p:nvSpPr>
        <p:spPr>
          <a:xfrm>
            <a:off x="0" y="4716741"/>
            <a:ext cx="9140700" cy="4260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50"/>
          <p:cNvSpPr/>
          <p:nvPr/>
        </p:nvSpPr>
        <p:spPr>
          <a:xfrm>
            <a:off x="0" y="0"/>
            <a:ext cx="9147974" cy="1328623"/>
          </a:xfrm>
          <a:custGeom>
            <a:avLst/>
            <a:gdLst/>
            <a:ahLst/>
            <a:cxnLst/>
            <a:rect l="l" t="t" r="r" b="b"/>
            <a:pathLst>
              <a:path w="15120619" h="2767965" extrusionOk="0">
                <a:moveTo>
                  <a:pt x="0" y="0"/>
                </a:moveTo>
                <a:lnTo>
                  <a:pt x="15119999" y="0"/>
                </a:lnTo>
                <a:lnTo>
                  <a:pt x="15119999" y="2767763"/>
                </a:lnTo>
                <a:lnTo>
                  <a:pt x="0" y="2767763"/>
                </a:lnTo>
                <a:lnTo>
                  <a:pt x="0" y="0"/>
                </a:lnTo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p50"/>
          <p:cNvSpPr/>
          <p:nvPr/>
        </p:nvSpPr>
        <p:spPr>
          <a:xfrm>
            <a:off x="0" y="0"/>
            <a:ext cx="9147974" cy="1328623"/>
          </a:xfrm>
          <a:custGeom>
            <a:avLst/>
            <a:gdLst/>
            <a:ahLst/>
            <a:cxnLst/>
            <a:rect l="l" t="t" r="r" b="b"/>
            <a:pathLst>
              <a:path w="15120619" h="2767965" extrusionOk="0">
                <a:moveTo>
                  <a:pt x="15119999" y="2767763"/>
                </a:moveTo>
                <a:lnTo>
                  <a:pt x="0" y="2767763"/>
                </a:lnTo>
                <a:lnTo>
                  <a:pt x="0" y="0"/>
                </a:lnTo>
              </a:path>
            </a:pathLst>
          </a:custGeom>
          <a:noFill/>
          <a:ln w="5375" cap="flat" cmpd="sng">
            <a:solidFill>
              <a:srgbClr val="231F2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50"/>
          <p:cNvSpPr/>
          <p:nvPr/>
        </p:nvSpPr>
        <p:spPr>
          <a:xfrm>
            <a:off x="7411470" y="4823032"/>
            <a:ext cx="253171" cy="212750"/>
          </a:xfrm>
          <a:custGeom>
            <a:avLst/>
            <a:gdLst/>
            <a:ahLst/>
            <a:cxnLst/>
            <a:rect l="l" t="t" r="r" b="b"/>
            <a:pathLst>
              <a:path w="418465" h="443229" extrusionOk="0">
                <a:moveTo>
                  <a:pt x="210093" y="0"/>
                </a:moveTo>
                <a:lnTo>
                  <a:pt x="0" y="0"/>
                </a:lnTo>
                <a:lnTo>
                  <a:pt x="116619" y="123979"/>
                </a:lnTo>
                <a:lnTo>
                  <a:pt x="119729" y="126889"/>
                </a:lnTo>
                <a:lnTo>
                  <a:pt x="120333" y="127749"/>
                </a:lnTo>
                <a:lnTo>
                  <a:pt x="122951" y="130888"/>
                </a:lnTo>
                <a:lnTo>
                  <a:pt x="207831" y="221482"/>
                </a:lnTo>
                <a:lnTo>
                  <a:pt x="200327" y="230745"/>
                </a:lnTo>
                <a:lnTo>
                  <a:pt x="190534" y="240667"/>
                </a:lnTo>
                <a:lnTo>
                  <a:pt x="182402" y="249021"/>
                </a:lnTo>
                <a:lnTo>
                  <a:pt x="172877" y="259378"/>
                </a:lnTo>
                <a:lnTo>
                  <a:pt x="163182" y="270039"/>
                </a:lnTo>
                <a:lnTo>
                  <a:pt x="154538" y="279309"/>
                </a:lnTo>
                <a:lnTo>
                  <a:pt x="104184" y="331937"/>
                </a:lnTo>
                <a:lnTo>
                  <a:pt x="101502" y="334713"/>
                </a:lnTo>
                <a:lnTo>
                  <a:pt x="100933" y="336185"/>
                </a:lnTo>
                <a:lnTo>
                  <a:pt x="98007" y="338997"/>
                </a:lnTo>
                <a:lnTo>
                  <a:pt x="0" y="442965"/>
                </a:lnTo>
                <a:lnTo>
                  <a:pt x="206536" y="442965"/>
                </a:lnTo>
                <a:lnTo>
                  <a:pt x="212548" y="442655"/>
                </a:lnTo>
                <a:lnTo>
                  <a:pt x="211029" y="441100"/>
                </a:lnTo>
                <a:lnTo>
                  <a:pt x="215468" y="436222"/>
                </a:lnTo>
                <a:lnTo>
                  <a:pt x="408628" y="232037"/>
                </a:lnTo>
                <a:lnTo>
                  <a:pt x="411059" y="229698"/>
                </a:lnTo>
                <a:lnTo>
                  <a:pt x="411264" y="229086"/>
                </a:lnTo>
                <a:lnTo>
                  <a:pt x="415152" y="224477"/>
                </a:lnTo>
                <a:lnTo>
                  <a:pt x="416247" y="223880"/>
                </a:lnTo>
                <a:lnTo>
                  <a:pt x="417925" y="221482"/>
                </a:lnTo>
                <a:lnTo>
                  <a:pt x="210093" y="0"/>
                </a:lnTo>
                <a:close/>
              </a:path>
            </a:pathLst>
          </a:custGeom>
          <a:solidFill>
            <a:srgbClr val="A8161D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p50"/>
          <p:cNvSpPr/>
          <p:nvPr/>
        </p:nvSpPr>
        <p:spPr>
          <a:xfrm>
            <a:off x="7669581" y="4823032"/>
            <a:ext cx="253171" cy="212750"/>
          </a:xfrm>
          <a:custGeom>
            <a:avLst/>
            <a:gdLst/>
            <a:ahLst/>
            <a:cxnLst/>
            <a:rect l="l" t="t" r="r" b="b"/>
            <a:pathLst>
              <a:path w="418465" h="443229" extrusionOk="0">
                <a:moveTo>
                  <a:pt x="409533" y="212554"/>
                </a:moveTo>
                <a:lnTo>
                  <a:pt x="201582" y="212554"/>
                </a:lnTo>
                <a:lnTo>
                  <a:pt x="207831" y="221482"/>
                </a:lnTo>
                <a:lnTo>
                  <a:pt x="200329" y="230745"/>
                </a:lnTo>
                <a:lnTo>
                  <a:pt x="190535" y="240667"/>
                </a:lnTo>
                <a:lnTo>
                  <a:pt x="33020" y="407563"/>
                </a:lnTo>
                <a:lnTo>
                  <a:pt x="29949" y="410510"/>
                </a:lnTo>
                <a:lnTo>
                  <a:pt x="29246" y="412225"/>
                </a:lnTo>
                <a:lnTo>
                  <a:pt x="26283" y="415166"/>
                </a:lnTo>
                <a:lnTo>
                  <a:pt x="0" y="442965"/>
                </a:lnTo>
                <a:lnTo>
                  <a:pt x="206532" y="442965"/>
                </a:lnTo>
                <a:lnTo>
                  <a:pt x="212552" y="442655"/>
                </a:lnTo>
                <a:lnTo>
                  <a:pt x="211029" y="441100"/>
                </a:lnTo>
                <a:lnTo>
                  <a:pt x="215468" y="436222"/>
                </a:lnTo>
                <a:lnTo>
                  <a:pt x="331218" y="313574"/>
                </a:lnTo>
                <a:lnTo>
                  <a:pt x="333051" y="311684"/>
                </a:lnTo>
                <a:lnTo>
                  <a:pt x="334501" y="310629"/>
                </a:lnTo>
                <a:lnTo>
                  <a:pt x="336330" y="308735"/>
                </a:lnTo>
                <a:lnTo>
                  <a:pt x="344761" y="299899"/>
                </a:lnTo>
                <a:lnTo>
                  <a:pt x="353452" y="290597"/>
                </a:lnTo>
                <a:lnTo>
                  <a:pt x="380112" y="261839"/>
                </a:lnTo>
                <a:lnTo>
                  <a:pt x="388875" y="252619"/>
                </a:lnTo>
                <a:lnTo>
                  <a:pt x="397415" y="243906"/>
                </a:lnTo>
                <a:lnTo>
                  <a:pt x="408628" y="232037"/>
                </a:lnTo>
                <a:lnTo>
                  <a:pt x="411063" y="229698"/>
                </a:lnTo>
                <a:lnTo>
                  <a:pt x="411264" y="229086"/>
                </a:lnTo>
                <a:lnTo>
                  <a:pt x="415152" y="224477"/>
                </a:lnTo>
                <a:lnTo>
                  <a:pt x="416247" y="223880"/>
                </a:lnTo>
                <a:lnTo>
                  <a:pt x="417923" y="221482"/>
                </a:lnTo>
                <a:lnTo>
                  <a:pt x="409533" y="212554"/>
                </a:lnTo>
                <a:close/>
              </a:path>
              <a:path w="418465" h="443229" extrusionOk="0">
                <a:moveTo>
                  <a:pt x="210093" y="0"/>
                </a:moveTo>
                <a:lnTo>
                  <a:pt x="0" y="0"/>
                </a:lnTo>
                <a:lnTo>
                  <a:pt x="51653" y="55393"/>
                </a:lnTo>
                <a:lnTo>
                  <a:pt x="60312" y="64268"/>
                </a:lnTo>
                <a:lnTo>
                  <a:pt x="69383" y="73960"/>
                </a:lnTo>
                <a:lnTo>
                  <a:pt x="78520" y="83842"/>
                </a:lnTo>
                <a:lnTo>
                  <a:pt x="87378" y="93284"/>
                </a:lnTo>
                <a:lnTo>
                  <a:pt x="95613" y="101659"/>
                </a:lnTo>
                <a:lnTo>
                  <a:pt x="99947" y="105836"/>
                </a:lnTo>
                <a:lnTo>
                  <a:pt x="100648" y="107549"/>
                </a:lnTo>
                <a:lnTo>
                  <a:pt x="103611" y="110491"/>
                </a:lnTo>
                <a:lnTo>
                  <a:pt x="188334" y="200159"/>
                </a:lnTo>
                <a:lnTo>
                  <a:pt x="190905" y="202600"/>
                </a:lnTo>
                <a:lnTo>
                  <a:pt x="192643" y="203975"/>
                </a:lnTo>
                <a:lnTo>
                  <a:pt x="200783" y="214059"/>
                </a:lnTo>
                <a:lnTo>
                  <a:pt x="201582" y="212554"/>
                </a:lnTo>
                <a:lnTo>
                  <a:pt x="409533" y="212554"/>
                </a:lnTo>
                <a:lnTo>
                  <a:pt x="327560" y="125326"/>
                </a:lnTo>
                <a:lnTo>
                  <a:pt x="325249" y="122429"/>
                </a:lnTo>
                <a:lnTo>
                  <a:pt x="323830" y="121273"/>
                </a:lnTo>
                <a:lnTo>
                  <a:pt x="317977" y="115646"/>
                </a:lnTo>
                <a:lnTo>
                  <a:pt x="317275" y="113932"/>
                </a:lnTo>
                <a:lnTo>
                  <a:pt x="314313" y="110991"/>
                </a:lnTo>
                <a:lnTo>
                  <a:pt x="255607" y="49381"/>
                </a:lnTo>
                <a:lnTo>
                  <a:pt x="252929" y="46314"/>
                </a:lnTo>
                <a:lnTo>
                  <a:pt x="252468" y="45316"/>
                </a:lnTo>
                <a:lnTo>
                  <a:pt x="249347" y="42400"/>
                </a:lnTo>
                <a:lnTo>
                  <a:pt x="210093" y="0"/>
                </a:lnTo>
                <a:close/>
              </a:path>
            </a:pathLst>
          </a:custGeom>
          <a:solidFill>
            <a:srgbClr val="E9622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50"/>
          <p:cNvSpPr/>
          <p:nvPr/>
        </p:nvSpPr>
        <p:spPr>
          <a:xfrm>
            <a:off x="8695886" y="4823032"/>
            <a:ext cx="253171" cy="212750"/>
          </a:xfrm>
          <a:custGeom>
            <a:avLst/>
            <a:gdLst/>
            <a:ahLst/>
            <a:cxnLst/>
            <a:rect l="l" t="t" r="r" b="b"/>
            <a:pathLst>
              <a:path w="418465" h="443229" extrusionOk="0">
                <a:moveTo>
                  <a:pt x="210092" y="0"/>
                </a:moveTo>
                <a:lnTo>
                  <a:pt x="0" y="0"/>
                </a:lnTo>
                <a:lnTo>
                  <a:pt x="2044" y="2919"/>
                </a:lnTo>
                <a:lnTo>
                  <a:pt x="3834" y="3906"/>
                </a:lnTo>
                <a:lnTo>
                  <a:pt x="6296" y="6940"/>
                </a:lnTo>
                <a:lnTo>
                  <a:pt x="135803" y="144526"/>
                </a:lnTo>
                <a:lnTo>
                  <a:pt x="138590" y="147204"/>
                </a:lnTo>
                <a:lnTo>
                  <a:pt x="140007" y="148360"/>
                </a:lnTo>
                <a:lnTo>
                  <a:pt x="144561" y="154068"/>
                </a:lnTo>
                <a:lnTo>
                  <a:pt x="146052" y="155397"/>
                </a:lnTo>
                <a:lnTo>
                  <a:pt x="152064" y="161049"/>
                </a:lnTo>
                <a:lnTo>
                  <a:pt x="152794" y="162518"/>
                </a:lnTo>
                <a:lnTo>
                  <a:pt x="157906" y="168069"/>
                </a:lnTo>
                <a:lnTo>
                  <a:pt x="160049" y="169505"/>
                </a:lnTo>
                <a:lnTo>
                  <a:pt x="162317" y="172101"/>
                </a:lnTo>
                <a:lnTo>
                  <a:pt x="207831" y="221482"/>
                </a:lnTo>
                <a:lnTo>
                  <a:pt x="130755" y="304416"/>
                </a:lnTo>
                <a:lnTo>
                  <a:pt x="128347" y="306903"/>
                </a:lnTo>
                <a:lnTo>
                  <a:pt x="126263" y="308376"/>
                </a:lnTo>
                <a:lnTo>
                  <a:pt x="124077" y="310996"/>
                </a:lnTo>
                <a:lnTo>
                  <a:pt x="84974" y="352461"/>
                </a:lnTo>
                <a:lnTo>
                  <a:pt x="82048" y="355273"/>
                </a:lnTo>
                <a:lnTo>
                  <a:pt x="81483" y="356745"/>
                </a:lnTo>
                <a:lnTo>
                  <a:pt x="78797" y="359517"/>
                </a:lnTo>
                <a:lnTo>
                  <a:pt x="0" y="442965"/>
                </a:lnTo>
                <a:lnTo>
                  <a:pt x="206532" y="442965"/>
                </a:lnTo>
                <a:lnTo>
                  <a:pt x="212547" y="442655"/>
                </a:lnTo>
                <a:lnTo>
                  <a:pt x="211024" y="441100"/>
                </a:lnTo>
                <a:lnTo>
                  <a:pt x="219081" y="432248"/>
                </a:lnTo>
                <a:lnTo>
                  <a:pt x="221569" y="430692"/>
                </a:lnTo>
                <a:lnTo>
                  <a:pt x="225252" y="426131"/>
                </a:lnTo>
                <a:lnTo>
                  <a:pt x="340841" y="303331"/>
                </a:lnTo>
                <a:lnTo>
                  <a:pt x="349849" y="294227"/>
                </a:lnTo>
                <a:lnTo>
                  <a:pt x="358692" y="285018"/>
                </a:lnTo>
                <a:lnTo>
                  <a:pt x="413247" y="226735"/>
                </a:lnTo>
                <a:lnTo>
                  <a:pt x="415149" y="224477"/>
                </a:lnTo>
                <a:lnTo>
                  <a:pt x="416242" y="223880"/>
                </a:lnTo>
                <a:lnTo>
                  <a:pt x="417923" y="221482"/>
                </a:lnTo>
                <a:lnTo>
                  <a:pt x="398995" y="200693"/>
                </a:lnTo>
                <a:lnTo>
                  <a:pt x="396706" y="198205"/>
                </a:lnTo>
                <a:lnTo>
                  <a:pt x="394575" y="196656"/>
                </a:lnTo>
                <a:lnTo>
                  <a:pt x="392212" y="194216"/>
                </a:lnTo>
                <a:lnTo>
                  <a:pt x="269100" y="63482"/>
                </a:lnTo>
                <a:lnTo>
                  <a:pt x="261552" y="55774"/>
                </a:lnTo>
                <a:lnTo>
                  <a:pt x="252048" y="45420"/>
                </a:lnTo>
                <a:lnTo>
                  <a:pt x="242135" y="34500"/>
                </a:lnTo>
                <a:lnTo>
                  <a:pt x="233364" y="25094"/>
                </a:lnTo>
                <a:lnTo>
                  <a:pt x="227016" y="18882"/>
                </a:lnTo>
                <a:lnTo>
                  <a:pt x="225281" y="17506"/>
                </a:lnTo>
                <a:lnTo>
                  <a:pt x="218355" y="8928"/>
                </a:lnTo>
                <a:lnTo>
                  <a:pt x="216341" y="8928"/>
                </a:lnTo>
                <a:lnTo>
                  <a:pt x="210092" y="0"/>
                </a:lnTo>
                <a:close/>
              </a:path>
              <a:path w="418465" h="443229" extrusionOk="0">
                <a:moveTo>
                  <a:pt x="217140" y="7423"/>
                </a:moveTo>
                <a:lnTo>
                  <a:pt x="216341" y="8928"/>
                </a:lnTo>
                <a:lnTo>
                  <a:pt x="218355" y="8928"/>
                </a:lnTo>
                <a:lnTo>
                  <a:pt x="217140" y="7423"/>
                </a:lnTo>
                <a:close/>
              </a:path>
            </a:pathLst>
          </a:custGeom>
          <a:solidFill>
            <a:srgbClr val="2E539D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50"/>
          <p:cNvSpPr/>
          <p:nvPr/>
        </p:nvSpPr>
        <p:spPr>
          <a:xfrm>
            <a:off x="8443236" y="4823032"/>
            <a:ext cx="253171" cy="212750"/>
          </a:xfrm>
          <a:custGeom>
            <a:avLst/>
            <a:gdLst/>
            <a:ahLst/>
            <a:cxnLst/>
            <a:rect l="l" t="t" r="r" b="b"/>
            <a:pathLst>
              <a:path w="418465" h="443229" extrusionOk="0">
                <a:moveTo>
                  <a:pt x="210088" y="0"/>
                </a:moveTo>
                <a:lnTo>
                  <a:pt x="0" y="0"/>
                </a:lnTo>
                <a:lnTo>
                  <a:pt x="162629" y="172980"/>
                </a:lnTo>
                <a:lnTo>
                  <a:pt x="183046" y="194121"/>
                </a:lnTo>
                <a:lnTo>
                  <a:pt x="193524" y="205147"/>
                </a:lnTo>
                <a:lnTo>
                  <a:pt x="202243" y="214677"/>
                </a:lnTo>
                <a:lnTo>
                  <a:pt x="207831" y="221482"/>
                </a:lnTo>
                <a:lnTo>
                  <a:pt x="203355" y="227106"/>
                </a:lnTo>
                <a:lnTo>
                  <a:pt x="194613" y="236640"/>
                </a:lnTo>
                <a:lnTo>
                  <a:pt x="183559" y="248244"/>
                </a:lnTo>
                <a:lnTo>
                  <a:pt x="162330" y="270297"/>
                </a:lnTo>
                <a:lnTo>
                  <a:pt x="124077" y="310996"/>
                </a:lnTo>
                <a:lnTo>
                  <a:pt x="121460" y="314131"/>
                </a:lnTo>
                <a:lnTo>
                  <a:pt x="120859" y="314996"/>
                </a:lnTo>
                <a:lnTo>
                  <a:pt x="114627" y="320821"/>
                </a:lnTo>
                <a:lnTo>
                  <a:pt x="114166" y="321818"/>
                </a:lnTo>
                <a:lnTo>
                  <a:pt x="111488" y="324882"/>
                </a:lnTo>
                <a:lnTo>
                  <a:pt x="39531" y="400827"/>
                </a:lnTo>
                <a:lnTo>
                  <a:pt x="37221" y="403729"/>
                </a:lnTo>
                <a:lnTo>
                  <a:pt x="35802" y="404884"/>
                </a:lnTo>
                <a:lnTo>
                  <a:pt x="33016" y="407563"/>
                </a:lnTo>
                <a:lnTo>
                  <a:pt x="13272" y="428655"/>
                </a:lnTo>
                <a:lnTo>
                  <a:pt x="10166" y="431561"/>
                </a:lnTo>
                <a:lnTo>
                  <a:pt x="9561" y="432432"/>
                </a:lnTo>
                <a:lnTo>
                  <a:pt x="4467" y="438519"/>
                </a:lnTo>
                <a:lnTo>
                  <a:pt x="2181" y="439847"/>
                </a:lnTo>
                <a:lnTo>
                  <a:pt x="0" y="442965"/>
                </a:lnTo>
                <a:lnTo>
                  <a:pt x="206532" y="442965"/>
                </a:lnTo>
                <a:lnTo>
                  <a:pt x="212547" y="442655"/>
                </a:lnTo>
                <a:lnTo>
                  <a:pt x="211024" y="441100"/>
                </a:lnTo>
                <a:lnTo>
                  <a:pt x="219081" y="432248"/>
                </a:lnTo>
                <a:lnTo>
                  <a:pt x="221569" y="430692"/>
                </a:lnTo>
                <a:lnTo>
                  <a:pt x="225248" y="426131"/>
                </a:lnTo>
                <a:lnTo>
                  <a:pt x="268552" y="380037"/>
                </a:lnTo>
                <a:lnTo>
                  <a:pt x="270330" y="378112"/>
                </a:lnTo>
                <a:lnTo>
                  <a:pt x="271749" y="377070"/>
                </a:lnTo>
                <a:lnTo>
                  <a:pt x="276070" y="372794"/>
                </a:lnTo>
                <a:lnTo>
                  <a:pt x="276109" y="372200"/>
                </a:lnTo>
                <a:lnTo>
                  <a:pt x="278193" y="369817"/>
                </a:lnTo>
                <a:lnTo>
                  <a:pt x="417923" y="221482"/>
                </a:lnTo>
                <a:lnTo>
                  <a:pt x="413295" y="216061"/>
                </a:lnTo>
                <a:lnTo>
                  <a:pt x="404774" y="206958"/>
                </a:lnTo>
                <a:lnTo>
                  <a:pt x="371594" y="172463"/>
                </a:lnTo>
                <a:lnTo>
                  <a:pt x="249346" y="42400"/>
                </a:lnTo>
                <a:lnTo>
                  <a:pt x="246236" y="39495"/>
                </a:lnTo>
                <a:lnTo>
                  <a:pt x="245635" y="38632"/>
                </a:lnTo>
                <a:lnTo>
                  <a:pt x="240663" y="32677"/>
                </a:lnTo>
                <a:lnTo>
                  <a:pt x="238302" y="31071"/>
                </a:lnTo>
                <a:lnTo>
                  <a:pt x="235797" y="28354"/>
                </a:lnTo>
                <a:lnTo>
                  <a:pt x="216569" y="7847"/>
                </a:lnTo>
                <a:lnTo>
                  <a:pt x="213206" y="4687"/>
                </a:lnTo>
                <a:lnTo>
                  <a:pt x="212568" y="3542"/>
                </a:lnTo>
                <a:lnTo>
                  <a:pt x="210088" y="0"/>
                </a:lnTo>
                <a:close/>
              </a:path>
            </a:pathLst>
          </a:custGeom>
          <a:solidFill>
            <a:srgbClr val="2094B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50"/>
          <p:cNvSpPr/>
          <p:nvPr/>
        </p:nvSpPr>
        <p:spPr>
          <a:xfrm>
            <a:off x="7927693" y="4823032"/>
            <a:ext cx="252402" cy="212750"/>
          </a:xfrm>
          <a:custGeom>
            <a:avLst/>
            <a:gdLst/>
            <a:ahLst/>
            <a:cxnLst/>
            <a:rect l="l" t="t" r="r" b="b"/>
            <a:pathLst>
              <a:path w="417194" h="443229" extrusionOk="0">
                <a:moveTo>
                  <a:pt x="207291" y="0"/>
                </a:moveTo>
                <a:lnTo>
                  <a:pt x="0" y="0"/>
                </a:lnTo>
                <a:lnTo>
                  <a:pt x="31903" y="34307"/>
                </a:lnTo>
                <a:lnTo>
                  <a:pt x="35013" y="37217"/>
                </a:lnTo>
                <a:lnTo>
                  <a:pt x="35618" y="38077"/>
                </a:lnTo>
                <a:lnTo>
                  <a:pt x="40421" y="43834"/>
                </a:lnTo>
                <a:lnTo>
                  <a:pt x="42505" y="45309"/>
                </a:lnTo>
                <a:lnTo>
                  <a:pt x="44913" y="47793"/>
                </a:lnTo>
                <a:lnTo>
                  <a:pt x="64688" y="68853"/>
                </a:lnTo>
                <a:lnTo>
                  <a:pt x="67522" y="71661"/>
                </a:lnTo>
                <a:lnTo>
                  <a:pt x="68022" y="73112"/>
                </a:lnTo>
                <a:lnTo>
                  <a:pt x="70859" y="75920"/>
                </a:lnTo>
                <a:lnTo>
                  <a:pt x="83884" y="89387"/>
                </a:lnTo>
                <a:lnTo>
                  <a:pt x="86936" y="92271"/>
                </a:lnTo>
                <a:lnTo>
                  <a:pt x="122821" y="131014"/>
                </a:lnTo>
                <a:lnTo>
                  <a:pt x="126565" y="134517"/>
                </a:lnTo>
                <a:lnTo>
                  <a:pt x="129244" y="137836"/>
                </a:lnTo>
                <a:lnTo>
                  <a:pt x="207835" y="221482"/>
                </a:lnTo>
                <a:lnTo>
                  <a:pt x="205786" y="224402"/>
                </a:lnTo>
                <a:lnTo>
                  <a:pt x="203997" y="225388"/>
                </a:lnTo>
                <a:lnTo>
                  <a:pt x="201536" y="228423"/>
                </a:lnTo>
                <a:lnTo>
                  <a:pt x="182185" y="248810"/>
                </a:lnTo>
                <a:lnTo>
                  <a:pt x="174553" y="257367"/>
                </a:lnTo>
                <a:lnTo>
                  <a:pt x="166162" y="266500"/>
                </a:lnTo>
                <a:lnTo>
                  <a:pt x="157254" y="276016"/>
                </a:lnTo>
                <a:lnTo>
                  <a:pt x="129851" y="304939"/>
                </a:lnTo>
                <a:lnTo>
                  <a:pt x="121297" y="314065"/>
                </a:lnTo>
                <a:lnTo>
                  <a:pt x="115437" y="320403"/>
                </a:lnTo>
                <a:lnTo>
                  <a:pt x="113296" y="321843"/>
                </a:lnTo>
                <a:lnTo>
                  <a:pt x="111028" y="324439"/>
                </a:lnTo>
                <a:lnTo>
                  <a:pt x="85011" y="352493"/>
                </a:lnTo>
                <a:lnTo>
                  <a:pt x="82005" y="355330"/>
                </a:lnTo>
                <a:lnTo>
                  <a:pt x="81271" y="355996"/>
                </a:lnTo>
                <a:lnTo>
                  <a:pt x="78592" y="359319"/>
                </a:lnTo>
                <a:lnTo>
                  <a:pt x="0" y="442965"/>
                </a:lnTo>
                <a:lnTo>
                  <a:pt x="204332" y="442965"/>
                </a:lnTo>
                <a:lnTo>
                  <a:pt x="212774" y="442302"/>
                </a:lnTo>
                <a:lnTo>
                  <a:pt x="213916" y="437407"/>
                </a:lnTo>
                <a:lnTo>
                  <a:pt x="219985" y="430819"/>
                </a:lnTo>
                <a:lnTo>
                  <a:pt x="277531" y="370259"/>
                </a:lnTo>
                <a:lnTo>
                  <a:pt x="285749" y="361224"/>
                </a:lnTo>
                <a:lnTo>
                  <a:pt x="295178" y="351287"/>
                </a:lnTo>
                <a:lnTo>
                  <a:pt x="304819" y="341223"/>
                </a:lnTo>
                <a:lnTo>
                  <a:pt x="359359" y="283226"/>
                </a:lnTo>
                <a:lnTo>
                  <a:pt x="367932" y="273861"/>
                </a:lnTo>
                <a:lnTo>
                  <a:pt x="376768" y="264828"/>
                </a:lnTo>
                <a:lnTo>
                  <a:pt x="412121" y="226735"/>
                </a:lnTo>
                <a:lnTo>
                  <a:pt x="414022" y="224477"/>
                </a:lnTo>
                <a:lnTo>
                  <a:pt x="415116" y="223880"/>
                </a:lnTo>
                <a:lnTo>
                  <a:pt x="416797" y="221482"/>
                </a:lnTo>
                <a:lnTo>
                  <a:pt x="301845" y="99147"/>
                </a:lnTo>
                <a:lnTo>
                  <a:pt x="299383" y="96782"/>
                </a:lnTo>
                <a:lnTo>
                  <a:pt x="299239" y="96235"/>
                </a:lnTo>
                <a:lnTo>
                  <a:pt x="295556" y="91824"/>
                </a:lnTo>
                <a:lnTo>
                  <a:pt x="294228" y="90741"/>
                </a:lnTo>
                <a:lnTo>
                  <a:pt x="292252" y="88877"/>
                </a:lnTo>
                <a:lnTo>
                  <a:pt x="273067" y="68331"/>
                </a:lnTo>
                <a:lnTo>
                  <a:pt x="269025" y="64551"/>
                </a:lnTo>
                <a:lnTo>
                  <a:pt x="267357" y="61718"/>
                </a:lnTo>
                <a:lnTo>
                  <a:pt x="263476" y="58056"/>
                </a:lnTo>
                <a:lnTo>
                  <a:pt x="215910" y="7401"/>
                </a:lnTo>
                <a:lnTo>
                  <a:pt x="214704" y="5953"/>
                </a:lnTo>
                <a:lnTo>
                  <a:pt x="212444" y="3571"/>
                </a:lnTo>
                <a:lnTo>
                  <a:pt x="209055" y="600"/>
                </a:lnTo>
                <a:lnTo>
                  <a:pt x="208746" y="137"/>
                </a:lnTo>
                <a:lnTo>
                  <a:pt x="207291" y="0"/>
                </a:lnTo>
                <a:close/>
              </a:path>
            </a:pathLst>
          </a:custGeom>
          <a:solidFill>
            <a:srgbClr val="FBB10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50"/>
          <p:cNvSpPr/>
          <p:nvPr/>
        </p:nvSpPr>
        <p:spPr>
          <a:xfrm>
            <a:off x="8185805" y="4823032"/>
            <a:ext cx="252402" cy="212750"/>
          </a:xfrm>
          <a:custGeom>
            <a:avLst/>
            <a:gdLst/>
            <a:ahLst/>
            <a:cxnLst/>
            <a:rect l="l" t="t" r="r" b="b"/>
            <a:pathLst>
              <a:path w="417194" h="443229" extrusionOk="0">
                <a:moveTo>
                  <a:pt x="205945" y="0"/>
                </a:moveTo>
                <a:lnTo>
                  <a:pt x="0" y="0"/>
                </a:lnTo>
                <a:lnTo>
                  <a:pt x="2045" y="2919"/>
                </a:lnTo>
                <a:lnTo>
                  <a:pt x="3837" y="3906"/>
                </a:lnTo>
                <a:lnTo>
                  <a:pt x="8990" y="10248"/>
                </a:lnTo>
                <a:lnTo>
                  <a:pt x="12722" y="13762"/>
                </a:lnTo>
                <a:lnTo>
                  <a:pt x="58083" y="62208"/>
                </a:lnTo>
                <a:lnTo>
                  <a:pt x="60458" y="65149"/>
                </a:lnTo>
                <a:lnTo>
                  <a:pt x="62096" y="66286"/>
                </a:lnTo>
                <a:lnTo>
                  <a:pt x="64688" y="68853"/>
                </a:lnTo>
                <a:lnTo>
                  <a:pt x="155614" y="165553"/>
                </a:lnTo>
                <a:lnTo>
                  <a:pt x="158540" y="168365"/>
                </a:lnTo>
                <a:lnTo>
                  <a:pt x="159105" y="169837"/>
                </a:lnTo>
                <a:lnTo>
                  <a:pt x="161791" y="172609"/>
                </a:lnTo>
                <a:lnTo>
                  <a:pt x="207835" y="221482"/>
                </a:lnTo>
                <a:lnTo>
                  <a:pt x="162921" y="269276"/>
                </a:lnTo>
                <a:lnTo>
                  <a:pt x="160074" y="272214"/>
                </a:lnTo>
                <a:lnTo>
                  <a:pt x="159368" y="273851"/>
                </a:lnTo>
                <a:lnTo>
                  <a:pt x="153165" y="279702"/>
                </a:lnTo>
                <a:lnTo>
                  <a:pt x="152431" y="280371"/>
                </a:lnTo>
                <a:lnTo>
                  <a:pt x="147377" y="286631"/>
                </a:lnTo>
                <a:lnTo>
                  <a:pt x="145738" y="287769"/>
                </a:lnTo>
                <a:lnTo>
                  <a:pt x="143146" y="290335"/>
                </a:lnTo>
                <a:lnTo>
                  <a:pt x="135371" y="298483"/>
                </a:lnTo>
                <a:lnTo>
                  <a:pt x="116240" y="319474"/>
                </a:lnTo>
                <a:lnTo>
                  <a:pt x="0" y="442965"/>
                </a:lnTo>
                <a:lnTo>
                  <a:pt x="204732" y="442965"/>
                </a:lnTo>
                <a:lnTo>
                  <a:pt x="210762" y="442540"/>
                </a:lnTo>
                <a:lnTo>
                  <a:pt x="211489" y="440373"/>
                </a:lnTo>
                <a:lnTo>
                  <a:pt x="215474" y="436225"/>
                </a:lnTo>
                <a:lnTo>
                  <a:pt x="244274" y="405436"/>
                </a:lnTo>
                <a:lnTo>
                  <a:pt x="248155" y="401774"/>
                </a:lnTo>
                <a:lnTo>
                  <a:pt x="249822" y="398941"/>
                </a:lnTo>
                <a:lnTo>
                  <a:pt x="253865" y="395161"/>
                </a:lnTo>
                <a:lnTo>
                  <a:pt x="416797" y="221482"/>
                </a:lnTo>
                <a:lnTo>
                  <a:pt x="335776" y="134758"/>
                </a:lnTo>
                <a:lnTo>
                  <a:pt x="333875" y="132880"/>
                </a:lnTo>
                <a:lnTo>
                  <a:pt x="332456" y="131838"/>
                </a:lnTo>
                <a:lnTo>
                  <a:pt x="330678" y="129909"/>
                </a:lnTo>
                <a:lnTo>
                  <a:pt x="215910" y="7401"/>
                </a:lnTo>
                <a:lnTo>
                  <a:pt x="210884" y="1360"/>
                </a:lnTo>
                <a:lnTo>
                  <a:pt x="209459" y="259"/>
                </a:lnTo>
                <a:lnTo>
                  <a:pt x="205945" y="0"/>
                </a:lnTo>
                <a:close/>
              </a:path>
            </a:pathLst>
          </a:custGeom>
          <a:solidFill>
            <a:srgbClr val="72B33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p50"/>
          <p:cNvSpPr/>
          <p:nvPr/>
        </p:nvSpPr>
        <p:spPr>
          <a:xfrm>
            <a:off x="7411470" y="4823032"/>
            <a:ext cx="253171" cy="212750"/>
          </a:xfrm>
          <a:custGeom>
            <a:avLst/>
            <a:gdLst/>
            <a:ahLst/>
            <a:cxnLst/>
            <a:rect l="l" t="t" r="r" b="b"/>
            <a:pathLst>
              <a:path w="418465" h="443229" extrusionOk="0">
                <a:moveTo>
                  <a:pt x="210093" y="0"/>
                </a:moveTo>
                <a:lnTo>
                  <a:pt x="0" y="0"/>
                </a:lnTo>
                <a:lnTo>
                  <a:pt x="116619" y="123979"/>
                </a:lnTo>
                <a:lnTo>
                  <a:pt x="119729" y="126889"/>
                </a:lnTo>
                <a:lnTo>
                  <a:pt x="120333" y="127749"/>
                </a:lnTo>
                <a:lnTo>
                  <a:pt x="122951" y="130888"/>
                </a:lnTo>
                <a:lnTo>
                  <a:pt x="207831" y="221482"/>
                </a:lnTo>
                <a:lnTo>
                  <a:pt x="200327" y="230745"/>
                </a:lnTo>
                <a:lnTo>
                  <a:pt x="190534" y="240667"/>
                </a:lnTo>
                <a:lnTo>
                  <a:pt x="182402" y="249021"/>
                </a:lnTo>
                <a:lnTo>
                  <a:pt x="172877" y="259378"/>
                </a:lnTo>
                <a:lnTo>
                  <a:pt x="163182" y="270039"/>
                </a:lnTo>
                <a:lnTo>
                  <a:pt x="154538" y="279309"/>
                </a:lnTo>
                <a:lnTo>
                  <a:pt x="104184" y="331937"/>
                </a:lnTo>
                <a:lnTo>
                  <a:pt x="101502" y="334713"/>
                </a:lnTo>
                <a:lnTo>
                  <a:pt x="100933" y="336185"/>
                </a:lnTo>
                <a:lnTo>
                  <a:pt x="98007" y="338997"/>
                </a:lnTo>
                <a:lnTo>
                  <a:pt x="0" y="442965"/>
                </a:lnTo>
                <a:lnTo>
                  <a:pt x="206536" y="442965"/>
                </a:lnTo>
                <a:lnTo>
                  <a:pt x="212548" y="442655"/>
                </a:lnTo>
                <a:lnTo>
                  <a:pt x="211029" y="441100"/>
                </a:lnTo>
                <a:lnTo>
                  <a:pt x="215468" y="436222"/>
                </a:lnTo>
                <a:lnTo>
                  <a:pt x="408628" y="232037"/>
                </a:lnTo>
                <a:lnTo>
                  <a:pt x="411059" y="229698"/>
                </a:lnTo>
                <a:lnTo>
                  <a:pt x="411264" y="229086"/>
                </a:lnTo>
                <a:lnTo>
                  <a:pt x="415152" y="224477"/>
                </a:lnTo>
                <a:lnTo>
                  <a:pt x="416247" y="223880"/>
                </a:lnTo>
                <a:lnTo>
                  <a:pt x="417925" y="221482"/>
                </a:lnTo>
                <a:lnTo>
                  <a:pt x="210093" y="0"/>
                </a:lnTo>
                <a:close/>
              </a:path>
            </a:pathLst>
          </a:custGeom>
          <a:solidFill>
            <a:srgbClr val="A8161D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" name="Google Shape;235;p50"/>
          <p:cNvSpPr/>
          <p:nvPr/>
        </p:nvSpPr>
        <p:spPr>
          <a:xfrm>
            <a:off x="7669581" y="4823032"/>
            <a:ext cx="253171" cy="212750"/>
          </a:xfrm>
          <a:custGeom>
            <a:avLst/>
            <a:gdLst/>
            <a:ahLst/>
            <a:cxnLst/>
            <a:rect l="l" t="t" r="r" b="b"/>
            <a:pathLst>
              <a:path w="418465" h="443229" extrusionOk="0">
                <a:moveTo>
                  <a:pt x="409533" y="212554"/>
                </a:moveTo>
                <a:lnTo>
                  <a:pt x="201582" y="212554"/>
                </a:lnTo>
                <a:lnTo>
                  <a:pt x="207831" y="221482"/>
                </a:lnTo>
                <a:lnTo>
                  <a:pt x="200329" y="230745"/>
                </a:lnTo>
                <a:lnTo>
                  <a:pt x="190535" y="240667"/>
                </a:lnTo>
                <a:lnTo>
                  <a:pt x="33020" y="407563"/>
                </a:lnTo>
                <a:lnTo>
                  <a:pt x="29949" y="410510"/>
                </a:lnTo>
                <a:lnTo>
                  <a:pt x="29246" y="412225"/>
                </a:lnTo>
                <a:lnTo>
                  <a:pt x="26283" y="415166"/>
                </a:lnTo>
                <a:lnTo>
                  <a:pt x="0" y="442965"/>
                </a:lnTo>
                <a:lnTo>
                  <a:pt x="206532" y="442965"/>
                </a:lnTo>
                <a:lnTo>
                  <a:pt x="212552" y="442655"/>
                </a:lnTo>
                <a:lnTo>
                  <a:pt x="211029" y="441100"/>
                </a:lnTo>
                <a:lnTo>
                  <a:pt x="215468" y="436222"/>
                </a:lnTo>
                <a:lnTo>
                  <a:pt x="331218" y="313574"/>
                </a:lnTo>
                <a:lnTo>
                  <a:pt x="333051" y="311684"/>
                </a:lnTo>
                <a:lnTo>
                  <a:pt x="334501" y="310629"/>
                </a:lnTo>
                <a:lnTo>
                  <a:pt x="336330" y="308735"/>
                </a:lnTo>
                <a:lnTo>
                  <a:pt x="344761" y="299899"/>
                </a:lnTo>
                <a:lnTo>
                  <a:pt x="353452" y="290597"/>
                </a:lnTo>
                <a:lnTo>
                  <a:pt x="380112" y="261839"/>
                </a:lnTo>
                <a:lnTo>
                  <a:pt x="388875" y="252619"/>
                </a:lnTo>
                <a:lnTo>
                  <a:pt x="397415" y="243906"/>
                </a:lnTo>
                <a:lnTo>
                  <a:pt x="408628" y="232037"/>
                </a:lnTo>
                <a:lnTo>
                  <a:pt x="411063" y="229698"/>
                </a:lnTo>
                <a:lnTo>
                  <a:pt x="411264" y="229086"/>
                </a:lnTo>
                <a:lnTo>
                  <a:pt x="415152" y="224477"/>
                </a:lnTo>
                <a:lnTo>
                  <a:pt x="416247" y="223880"/>
                </a:lnTo>
                <a:lnTo>
                  <a:pt x="417923" y="221482"/>
                </a:lnTo>
                <a:lnTo>
                  <a:pt x="409533" y="212554"/>
                </a:lnTo>
                <a:close/>
              </a:path>
              <a:path w="418465" h="443229" extrusionOk="0">
                <a:moveTo>
                  <a:pt x="210093" y="0"/>
                </a:moveTo>
                <a:lnTo>
                  <a:pt x="0" y="0"/>
                </a:lnTo>
                <a:lnTo>
                  <a:pt x="51653" y="55393"/>
                </a:lnTo>
                <a:lnTo>
                  <a:pt x="60312" y="64268"/>
                </a:lnTo>
                <a:lnTo>
                  <a:pt x="69383" y="73960"/>
                </a:lnTo>
                <a:lnTo>
                  <a:pt x="78520" y="83842"/>
                </a:lnTo>
                <a:lnTo>
                  <a:pt x="87378" y="93284"/>
                </a:lnTo>
                <a:lnTo>
                  <a:pt x="95613" y="101659"/>
                </a:lnTo>
                <a:lnTo>
                  <a:pt x="99947" y="105836"/>
                </a:lnTo>
                <a:lnTo>
                  <a:pt x="100648" y="107549"/>
                </a:lnTo>
                <a:lnTo>
                  <a:pt x="103611" y="110491"/>
                </a:lnTo>
                <a:lnTo>
                  <a:pt x="188334" y="200159"/>
                </a:lnTo>
                <a:lnTo>
                  <a:pt x="190905" y="202600"/>
                </a:lnTo>
                <a:lnTo>
                  <a:pt x="192643" y="203975"/>
                </a:lnTo>
                <a:lnTo>
                  <a:pt x="200783" y="214059"/>
                </a:lnTo>
                <a:lnTo>
                  <a:pt x="201582" y="212554"/>
                </a:lnTo>
                <a:lnTo>
                  <a:pt x="409533" y="212554"/>
                </a:lnTo>
                <a:lnTo>
                  <a:pt x="327560" y="125326"/>
                </a:lnTo>
                <a:lnTo>
                  <a:pt x="325249" y="122429"/>
                </a:lnTo>
                <a:lnTo>
                  <a:pt x="323830" y="121273"/>
                </a:lnTo>
                <a:lnTo>
                  <a:pt x="317977" y="115646"/>
                </a:lnTo>
                <a:lnTo>
                  <a:pt x="317275" y="113932"/>
                </a:lnTo>
                <a:lnTo>
                  <a:pt x="314313" y="110991"/>
                </a:lnTo>
                <a:lnTo>
                  <a:pt x="255607" y="49381"/>
                </a:lnTo>
                <a:lnTo>
                  <a:pt x="252929" y="46314"/>
                </a:lnTo>
                <a:lnTo>
                  <a:pt x="252468" y="45316"/>
                </a:lnTo>
                <a:lnTo>
                  <a:pt x="249347" y="42400"/>
                </a:lnTo>
                <a:lnTo>
                  <a:pt x="210093" y="0"/>
                </a:lnTo>
                <a:close/>
              </a:path>
            </a:pathLst>
          </a:custGeom>
          <a:solidFill>
            <a:srgbClr val="E9622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" name="Google Shape;236;p50"/>
          <p:cNvSpPr/>
          <p:nvPr/>
        </p:nvSpPr>
        <p:spPr>
          <a:xfrm>
            <a:off x="8695886" y="4823032"/>
            <a:ext cx="253171" cy="212750"/>
          </a:xfrm>
          <a:custGeom>
            <a:avLst/>
            <a:gdLst/>
            <a:ahLst/>
            <a:cxnLst/>
            <a:rect l="l" t="t" r="r" b="b"/>
            <a:pathLst>
              <a:path w="418465" h="443229" extrusionOk="0">
                <a:moveTo>
                  <a:pt x="210092" y="0"/>
                </a:moveTo>
                <a:lnTo>
                  <a:pt x="0" y="0"/>
                </a:lnTo>
                <a:lnTo>
                  <a:pt x="2044" y="2919"/>
                </a:lnTo>
                <a:lnTo>
                  <a:pt x="3834" y="3906"/>
                </a:lnTo>
                <a:lnTo>
                  <a:pt x="6296" y="6940"/>
                </a:lnTo>
                <a:lnTo>
                  <a:pt x="135803" y="144526"/>
                </a:lnTo>
                <a:lnTo>
                  <a:pt x="138590" y="147204"/>
                </a:lnTo>
                <a:lnTo>
                  <a:pt x="140007" y="148360"/>
                </a:lnTo>
                <a:lnTo>
                  <a:pt x="144561" y="154068"/>
                </a:lnTo>
                <a:lnTo>
                  <a:pt x="146052" y="155397"/>
                </a:lnTo>
                <a:lnTo>
                  <a:pt x="152064" y="161049"/>
                </a:lnTo>
                <a:lnTo>
                  <a:pt x="152794" y="162518"/>
                </a:lnTo>
                <a:lnTo>
                  <a:pt x="157906" y="168069"/>
                </a:lnTo>
                <a:lnTo>
                  <a:pt x="160049" y="169505"/>
                </a:lnTo>
                <a:lnTo>
                  <a:pt x="162317" y="172101"/>
                </a:lnTo>
                <a:lnTo>
                  <a:pt x="207831" y="221482"/>
                </a:lnTo>
                <a:lnTo>
                  <a:pt x="130755" y="304416"/>
                </a:lnTo>
                <a:lnTo>
                  <a:pt x="128347" y="306903"/>
                </a:lnTo>
                <a:lnTo>
                  <a:pt x="126263" y="308376"/>
                </a:lnTo>
                <a:lnTo>
                  <a:pt x="124077" y="310996"/>
                </a:lnTo>
                <a:lnTo>
                  <a:pt x="84974" y="352461"/>
                </a:lnTo>
                <a:lnTo>
                  <a:pt x="82048" y="355273"/>
                </a:lnTo>
                <a:lnTo>
                  <a:pt x="81483" y="356745"/>
                </a:lnTo>
                <a:lnTo>
                  <a:pt x="78797" y="359517"/>
                </a:lnTo>
                <a:lnTo>
                  <a:pt x="0" y="442965"/>
                </a:lnTo>
                <a:lnTo>
                  <a:pt x="206532" y="442965"/>
                </a:lnTo>
                <a:lnTo>
                  <a:pt x="212547" y="442655"/>
                </a:lnTo>
                <a:lnTo>
                  <a:pt x="211024" y="441100"/>
                </a:lnTo>
                <a:lnTo>
                  <a:pt x="219081" y="432248"/>
                </a:lnTo>
                <a:lnTo>
                  <a:pt x="221569" y="430692"/>
                </a:lnTo>
                <a:lnTo>
                  <a:pt x="225252" y="426131"/>
                </a:lnTo>
                <a:lnTo>
                  <a:pt x="340841" y="303331"/>
                </a:lnTo>
                <a:lnTo>
                  <a:pt x="349849" y="294227"/>
                </a:lnTo>
                <a:lnTo>
                  <a:pt x="358692" y="285018"/>
                </a:lnTo>
                <a:lnTo>
                  <a:pt x="413247" y="226735"/>
                </a:lnTo>
                <a:lnTo>
                  <a:pt x="415149" y="224477"/>
                </a:lnTo>
                <a:lnTo>
                  <a:pt x="416242" y="223880"/>
                </a:lnTo>
                <a:lnTo>
                  <a:pt x="417923" y="221482"/>
                </a:lnTo>
                <a:lnTo>
                  <a:pt x="398995" y="200693"/>
                </a:lnTo>
                <a:lnTo>
                  <a:pt x="396706" y="198205"/>
                </a:lnTo>
                <a:lnTo>
                  <a:pt x="394575" y="196656"/>
                </a:lnTo>
                <a:lnTo>
                  <a:pt x="392212" y="194216"/>
                </a:lnTo>
                <a:lnTo>
                  <a:pt x="269100" y="63482"/>
                </a:lnTo>
                <a:lnTo>
                  <a:pt x="261552" y="55774"/>
                </a:lnTo>
                <a:lnTo>
                  <a:pt x="252048" y="45420"/>
                </a:lnTo>
                <a:lnTo>
                  <a:pt x="242135" y="34500"/>
                </a:lnTo>
                <a:lnTo>
                  <a:pt x="233364" y="25094"/>
                </a:lnTo>
                <a:lnTo>
                  <a:pt x="227016" y="18882"/>
                </a:lnTo>
                <a:lnTo>
                  <a:pt x="225281" y="17506"/>
                </a:lnTo>
                <a:lnTo>
                  <a:pt x="218355" y="8928"/>
                </a:lnTo>
                <a:lnTo>
                  <a:pt x="216341" y="8928"/>
                </a:lnTo>
                <a:lnTo>
                  <a:pt x="210092" y="0"/>
                </a:lnTo>
                <a:close/>
              </a:path>
              <a:path w="418465" h="443229" extrusionOk="0">
                <a:moveTo>
                  <a:pt x="217140" y="7423"/>
                </a:moveTo>
                <a:lnTo>
                  <a:pt x="216341" y="8928"/>
                </a:lnTo>
                <a:lnTo>
                  <a:pt x="218355" y="8928"/>
                </a:lnTo>
                <a:lnTo>
                  <a:pt x="217140" y="7423"/>
                </a:lnTo>
                <a:close/>
              </a:path>
            </a:pathLst>
          </a:custGeom>
          <a:solidFill>
            <a:srgbClr val="2E539D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" name="Google Shape;237;p50"/>
          <p:cNvSpPr/>
          <p:nvPr/>
        </p:nvSpPr>
        <p:spPr>
          <a:xfrm>
            <a:off x="8443236" y="4823032"/>
            <a:ext cx="253171" cy="212750"/>
          </a:xfrm>
          <a:custGeom>
            <a:avLst/>
            <a:gdLst/>
            <a:ahLst/>
            <a:cxnLst/>
            <a:rect l="l" t="t" r="r" b="b"/>
            <a:pathLst>
              <a:path w="418465" h="443229" extrusionOk="0">
                <a:moveTo>
                  <a:pt x="210088" y="0"/>
                </a:moveTo>
                <a:lnTo>
                  <a:pt x="0" y="0"/>
                </a:lnTo>
                <a:lnTo>
                  <a:pt x="162629" y="172980"/>
                </a:lnTo>
                <a:lnTo>
                  <a:pt x="183046" y="194121"/>
                </a:lnTo>
                <a:lnTo>
                  <a:pt x="193524" y="205147"/>
                </a:lnTo>
                <a:lnTo>
                  <a:pt x="202243" y="214677"/>
                </a:lnTo>
                <a:lnTo>
                  <a:pt x="207831" y="221482"/>
                </a:lnTo>
                <a:lnTo>
                  <a:pt x="203355" y="227106"/>
                </a:lnTo>
                <a:lnTo>
                  <a:pt x="194613" y="236640"/>
                </a:lnTo>
                <a:lnTo>
                  <a:pt x="183559" y="248244"/>
                </a:lnTo>
                <a:lnTo>
                  <a:pt x="162330" y="270297"/>
                </a:lnTo>
                <a:lnTo>
                  <a:pt x="124077" y="310996"/>
                </a:lnTo>
                <a:lnTo>
                  <a:pt x="121460" y="314131"/>
                </a:lnTo>
                <a:lnTo>
                  <a:pt x="120859" y="314996"/>
                </a:lnTo>
                <a:lnTo>
                  <a:pt x="114627" y="320821"/>
                </a:lnTo>
                <a:lnTo>
                  <a:pt x="114166" y="321818"/>
                </a:lnTo>
                <a:lnTo>
                  <a:pt x="111488" y="324882"/>
                </a:lnTo>
                <a:lnTo>
                  <a:pt x="39531" y="400827"/>
                </a:lnTo>
                <a:lnTo>
                  <a:pt x="37221" y="403729"/>
                </a:lnTo>
                <a:lnTo>
                  <a:pt x="35802" y="404884"/>
                </a:lnTo>
                <a:lnTo>
                  <a:pt x="33016" y="407563"/>
                </a:lnTo>
                <a:lnTo>
                  <a:pt x="13272" y="428655"/>
                </a:lnTo>
                <a:lnTo>
                  <a:pt x="10166" y="431561"/>
                </a:lnTo>
                <a:lnTo>
                  <a:pt x="9561" y="432432"/>
                </a:lnTo>
                <a:lnTo>
                  <a:pt x="4467" y="438519"/>
                </a:lnTo>
                <a:lnTo>
                  <a:pt x="2181" y="439847"/>
                </a:lnTo>
                <a:lnTo>
                  <a:pt x="0" y="442965"/>
                </a:lnTo>
                <a:lnTo>
                  <a:pt x="206532" y="442965"/>
                </a:lnTo>
                <a:lnTo>
                  <a:pt x="212547" y="442655"/>
                </a:lnTo>
                <a:lnTo>
                  <a:pt x="211024" y="441100"/>
                </a:lnTo>
                <a:lnTo>
                  <a:pt x="219081" y="432248"/>
                </a:lnTo>
                <a:lnTo>
                  <a:pt x="221569" y="430692"/>
                </a:lnTo>
                <a:lnTo>
                  <a:pt x="225248" y="426131"/>
                </a:lnTo>
                <a:lnTo>
                  <a:pt x="268552" y="380037"/>
                </a:lnTo>
                <a:lnTo>
                  <a:pt x="270330" y="378112"/>
                </a:lnTo>
                <a:lnTo>
                  <a:pt x="271749" y="377070"/>
                </a:lnTo>
                <a:lnTo>
                  <a:pt x="276070" y="372794"/>
                </a:lnTo>
                <a:lnTo>
                  <a:pt x="276109" y="372200"/>
                </a:lnTo>
                <a:lnTo>
                  <a:pt x="278193" y="369817"/>
                </a:lnTo>
                <a:lnTo>
                  <a:pt x="417923" y="221482"/>
                </a:lnTo>
                <a:lnTo>
                  <a:pt x="413295" y="216061"/>
                </a:lnTo>
                <a:lnTo>
                  <a:pt x="404774" y="206958"/>
                </a:lnTo>
                <a:lnTo>
                  <a:pt x="371594" y="172463"/>
                </a:lnTo>
                <a:lnTo>
                  <a:pt x="249346" y="42400"/>
                </a:lnTo>
                <a:lnTo>
                  <a:pt x="246236" y="39495"/>
                </a:lnTo>
                <a:lnTo>
                  <a:pt x="245635" y="38632"/>
                </a:lnTo>
                <a:lnTo>
                  <a:pt x="240663" y="32677"/>
                </a:lnTo>
                <a:lnTo>
                  <a:pt x="238302" y="31071"/>
                </a:lnTo>
                <a:lnTo>
                  <a:pt x="235797" y="28354"/>
                </a:lnTo>
                <a:lnTo>
                  <a:pt x="216569" y="7847"/>
                </a:lnTo>
                <a:lnTo>
                  <a:pt x="213206" y="4687"/>
                </a:lnTo>
                <a:lnTo>
                  <a:pt x="212568" y="3542"/>
                </a:lnTo>
                <a:lnTo>
                  <a:pt x="210088" y="0"/>
                </a:lnTo>
                <a:close/>
              </a:path>
            </a:pathLst>
          </a:custGeom>
          <a:solidFill>
            <a:srgbClr val="2094B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" name="Google Shape;238;p50"/>
          <p:cNvSpPr/>
          <p:nvPr/>
        </p:nvSpPr>
        <p:spPr>
          <a:xfrm>
            <a:off x="7927693" y="4823032"/>
            <a:ext cx="252402" cy="212750"/>
          </a:xfrm>
          <a:custGeom>
            <a:avLst/>
            <a:gdLst/>
            <a:ahLst/>
            <a:cxnLst/>
            <a:rect l="l" t="t" r="r" b="b"/>
            <a:pathLst>
              <a:path w="417194" h="443229" extrusionOk="0">
                <a:moveTo>
                  <a:pt x="207291" y="0"/>
                </a:moveTo>
                <a:lnTo>
                  <a:pt x="0" y="0"/>
                </a:lnTo>
                <a:lnTo>
                  <a:pt x="31903" y="34307"/>
                </a:lnTo>
                <a:lnTo>
                  <a:pt x="35013" y="37217"/>
                </a:lnTo>
                <a:lnTo>
                  <a:pt x="35618" y="38077"/>
                </a:lnTo>
                <a:lnTo>
                  <a:pt x="40421" y="43834"/>
                </a:lnTo>
                <a:lnTo>
                  <a:pt x="42505" y="45309"/>
                </a:lnTo>
                <a:lnTo>
                  <a:pt x="44913" y="47793"/>
                </a:lnTo>
                <a:lnTo>
                  <a:pt x="64688" y="68853"/>
                </a:lnTo>
                <a:lnTo>
                  <a:pt x="67522" y="71661"/>
                </a:lnTo>
                <a:lnTo>
                  <a:pt x="68022" y="73112"/>
                </a:lnTo>
                <a:lnTo>
                  <a:pt x="70859" y="75920"/>
                </a:lnTo>
                <a:lnTo>
                  <a:pt x="83884" y="89387"/>
                </a:lnTo>
                <a:lnTo>
                  <a:pt x="86936" y="92271"/>
                </a:lnTo>
                <a:lnTo>
                  <a:pt x="122821" y="131014"/>
                </a:lnTo>
                <a:lnTo>
                  <a:pt x="126565" y="134517"/>
                </a:lnTo>
                <a:lnTo>
                  <a:pt x="129244" y="137836"/>
                </a:lnTo>
                <a:lnTo>
                  <a:pt x="207835" y="221482"/>
                </a:lnTo>
                <a:lnTo>
                  <a:pt x="205786" y="224402"/>
                </a:lnTo>
                <a:lnTo>
                  <a:pt x="203997" y="225388"/>
                </a:lnTo>
                <a:lnTo>
                  <a:pt x="201536" y="228423"/>
                </a:lnTo>
                <a:lnTo>
                  <a:pt x="182185" y="248810"/>
                </a:lnTo>
                <a:lnTo>
                  <a:pt x="174553" y="257367"/>
                </a:lnTo>
                <a:lnTo>
                  <a:pt x="166162" y="266500"/>
                </a:lnTo>
                <a:lnTo>
                  <a:pt x="157254" y="276016"/>
                </a:lnTo>
                <a:lnTo>
                  <a:pt x="129851" y="304939"/>
                </a:lnTo>
                <a:lnTo>
                  <a:pt x="121297" y="314065"/>
                </a:lnTo>
                <a:lnTo>
                  <a:pt x="115437" y="320403"/>
                </a:lnTo>
                <a:lnTo>
                  <a:pt x="113296" y="321843"/>
                </a:lnTo>
                <a:lnTo>
                  <a:pt x="111028" y="324439"/>
                </a:lnTo>
                <a:lnTo>
                  <a:pt x="85011" y="352493"/>
                </a:lnTo>
                <a:lnTo>
                  <a:pt x="82005" y="355330"/>
                </a:lnTo>
                <a:lnTo>
                  <a:pt x="81271" y="355996"/>
                </a:lnTo>
                <a:lnTo>
                  <a:pt x="78592" y="359319"/>
                </a:lnTo>
                <a:lnTo>
                  <a:pt x="0" y="442965"/>
                </a:lnTo>
                <a:lnTo>
                  <a:pt x="204332" y="442965"/>
                </a:lnTo>
                <a:lnTo>
                  <a:pt x="212774" y="442302"/>
                </a:lnTo>
                <a:lnTo>
                  <a:pt x="213916" y="437407"/>
                </a:lnTo>
                <a:lnTo>
                  <a:pt x="219985" y="430819"/>
                </a:lnTo>
                <a:lnTo>
                  <a:pt x="277531" y="370259"/>
                </a:lnTo>
                <a:lnTo>
                  <a:pt x="285749" y="361224"/>
                </a:lnTo>
                <a:lnTo>
                  <a:pt x="295178" y="351287"/>
                </a:lnTo>
                <a:lnTo>
                  <a:pt x="304819" y="341223"/>
                </a:lnTo>
                <a:lnTo>
                  <a:pt x="359359" y="283226"/>
                </a:lnTo>
                <a:lnTo>
                  <a:pt x="367932" y="273861"/>
                </a:lnTo>
                <a:lnTo>
                  <a:pt x="376768" y="264828"/>
                </a:lnTo>
                <a:lnTo>
                  <a:pt x="412121" y="226735"/>
                </a:lnTo>
                <a:lnTo>
                  <a:pt x="414022" y="224477"/>
                </a:lnTo>
                <a:lnTo>
                  <a:pt x="415116" y="223880"/>
                </a:lnTo>
                <a:lnTo>
                  <a:pt x="416797" y="221482"/>
                </a:lnTo>
                <a:lnTo>
                  <a:pt x="301845" y="99147"/>
                </a:lnTo>
                <a:lnTo>
                  <a:pt x="299383" y="96782"/>
                </a:lnTo>
                <a:lnTo>
                  <a:pt x="299239" y="96235"/>
                </a:lnTo>
                <a:lnTo>
                  <a:pt x="295556" y="91824"/>
                </a:lnTo>
                <a:lnTo>
                  <a:pt x="294228" y="90741"/>
                </a:lnTo>
                <a:lnTo>
                  <a:pt x="292252" y="88877"/>
                </a:lnTo>
                <a:lnTo>
                  <a:pt x="273067" y="68331"/>
                </a:lnTo>
                <a:lnTo>
                  <a:pt x="269025" y="64551"/>
                </a:lnTo>
                <a:lnTo>
                  <a:pt x="267357" y="61718"/>
                </a:lnTo>
                <a:lnTo>
                  <a:pt x="263476" y="58056"/>
                </a:lnTo>
                <a:lnTo>
                  <a:pt x="215910" y="7401"/>
                </a:lnTo>
                <a:lnTo>
                  <a:pt x="214704" y="5953"/>
                </a:lnTo>
                <a:lnTo>
                  <a:pt x="212444" y="3571"/>
                </a:lnTo>
                <a:lnTo>
                  <a:pt x="209055" y="600"/>
                </a:lnTo>
                <a:lnTo>
                  <a:pt x="208746" y="137"/>
                </a:lnTo>
                <a:lnTo>
                  <a:pt x="207291" y="0"/>
                </a:lnTo>
                <a:close/>
              </a:path>
            </a:pathLst>
          </a:custGeom>
          <a:solidFill>
            <a:srgbClr val="FBB10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p50"/>
          <p:cNvSpPr/>
          <p:nvPr/>
        </p:nvSpPr>
        <p:spPr>
          <a:xfrm>
            <a:off x="8185805" y="4823032"/>
            <a:ext cx="252402" cy="212750"/>
          </a:xfrm>
          <a:custGeom>
            <a:avLst/>
            <a:gdLst/>
            <a:ahLst/>
            <a:cxnLst/>
            <a:rect l="l" t="t" r="r" b="b"/>
            <a:pathLst>
              <a:path w="417194" h="443229" extrusionOk="0">
                <a:moveTo>
                  <a:pt x="205945" y="0"/>
                </a:moveTo>
                <a:lnTo>
                  <a:pt x="0" y="0"/>
                </a:lnTo>
                <a:lnTo>
                  <a:pt x="2045" y="2919"/>
                </a:lnTo>
                <a:lnTo>
                  <a:pt x="3837" y="3906"/>
                </a:lnTo>
                <a:lnTo>
                  <a:pt x="8990" y="10248"/>
                </a:lnTo>
                <a:lnTo>
                  <a:pt x="12722" y="13762"/>
                </a:lnTo>
                <a:lnTo>
                  <a:pt x="58083" y="62208"/>
                </a:lnTo>
                <a:lnTo>
                  <a:pt x="60458" y="65149"/>
                </a:lnTo>
                <a:lnTo>
                  <a:pt x="62096" y="66286"/>
                </a:lnTo>
                <a:lnTo>
                  <a:pt x="64688" y="68853"/>
                </a:lnTo>
                <a:lnTo>
                  <a:pt x="155614" y="165553"/>
                </a:lnTo>
                <a:lnTo>
                  <a:pt x="158540" y="168365"/>
                </a:lnTo>
                <a:lnTo>
                  <a:pt x="159105" y="169837"/>
                </a:lnTo>
                <a:lnTo>
                  <a:pt x="161791" y="172609"/>
                </a:lnTo>
                <a:lnTo>
                  <a:pt x="207835" y="221482"/>
                </a:lnTo>
                <a:lnTo>
                  <a:pt x="162921" y="269276"/>
                </a:lnTo>
                <a:lnTo>
                  <a:pt x="160074" y="272214"/>
                </a:lnTo>
                <a:lnTo>
                  <a:pt x="159368" y="273851"/>
                </a:lnTo>
                <a:lnTo>
                  <a:pt x="153165" y="279702"/>
                </a:lnTo>
                <a:lnTo>
                  <a:pt x="152431" y="280371"/>
                </a:lnTo>
                <a:lnTo>
                  <a:pt x="147377" y="286631"/>
                </a:lnTo>
                <a:lnTo>
                  <a:pt x="145738" y="287769"/>
                </a:lnTo>
                <a:lnTo>
                  <a:pt x="143146" y="290335"/>
                </a:lnTo>
                <a:lnTo>
                  <a:pt x="135371" y="298483"/>
                </a:lnTo>
                <a:lnTo>
                  <a:pt x="116240" y="319474"/>
                </a:lnTo>
                <a:lnTo>
                  <a:pt x="0" y="442965"/>
                </a:lnTo>
                <a:lnTo>
                  <a:pt x="204732" y="442965"/>
                </a:lnTo>
                <a:lnTo>
                  <a:pt x="210762" y="442540"/>
                </a:lnTo>
                <a:lnTo>
                  <a:pt x="211489" y="440373"/>
                </a:lnTo>
                <a:lnTo>
                  <a:pt x="215474" y="436225"/>
                </a:lnTo>
                <a:lnTo>
                  <a:pt x="244274" y="405436"/>
                </a:lnTo>
                <a:lnTo>
                  <a:pt x="248155" y="401774"/>
                </a:lnTo>
                <a:lnTo>
                  <a:pt x="249822" y="398941"/>
                </a:lnTo>
                <a:lnTo>
                  <a:pt x="253865" y="395161"/>
                </a:lnTo>
                <a:lnTo>
                  <a:pt x="416797" y="221482"/>
                </a:lnTo>
                <a:lnTo>
                  <a:pt x="335776" y="134758"/>
                </a:lnTo>
                <a:lnTo>
                  <a:pt x="333875" y="132880"/>
                </a:lnTo>
                <a:lnTo>
                  <a:pt x="332456" y="131838"/>
                </a:lnTo>
                <a:lnTo>
                  <a:pt x="330678" y="129909"/>
                </a:lnTo>
                <a:lnTo>
                  <a:pt x="215910" y="7401"/>
                </a:lnTo>
                <a:lnTo>
                  <a:pt x="210884" y="1360"/>
                </a:lnTo>
                <a:lnTo>
                  <a:pt x="209459" y="259"/>
                </a:lnTo>
                <a:lnTo>
                  <a:pt x="205945" y="0"/>
                </a:lnTo>
                <a:close/>
              </a:path>
            </a:pathLst>
          </a:custGeom>
          <a:solidFill>
            <a:srgbClr val="72B33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" name="Google Shape;240;p50"/>
          <p:cNvSpPr txBox="1">
            <a:spLocks noGrp="1"/>
          </p:cNvSpPr>
          <p:nvPr>
            <p:ph type="title"/>
          </p:nvPr>
        </p:nvSpPr>
        <p:spPr>
          <a:xfrm>
            <a:off x="650272" y="345687"/>
            <a:ext cx="7843500" cy="71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2700"/>
              <a:buNone/>
              <a:defRPr b="0" i="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41" name="Google Shape;241;p50"/>
          <p:cNvSpPr txBox="1">
            <a:spLocks noGrp="1"/>
          </p:cNvSpPr>
          <p:nvPr>
            <p:ph type="body" idx="1"/>
          </p:nvPr>
        </p:nvSpPr>
        <p:spPr>
          <a:xfrm>
            <a:off x="457200" y="1183005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800"/>
              </a:spcBef>
              <a:spcAft>
                <a:spcPts val="0"/>
              </a:spcAft>
              <a:buSzPts val="2100"/>
              <a:buNone/>
              <a:defRPr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2pPr>
            <a:lvl3pPr marL="1371600" lvl="2" indent="-228600" algn="l">
              <a:spcBef>
                <a:spcPts val="400"/>
              </a:spcBef>
              <a:spcAft>
                <a:spcPts val="0"/>
              </a:spcAft>
              <a:buSzPts val="1500"/>
              <a:buNone/>
              <a:defRPr/>
            </a:lvl3pPr>
            <a:lvl4pPr marL="1828800" lvl="3" indent="-228600" algn="l">
              <a:spcBef>
                <a:spcPts val="40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40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40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40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40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40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2" name="Google Shape;242;p50"/>
          <p:cNvSpPr txBox="1">
            <a:spLocks noGrp="1"/>
          </p:cNvSpPr>
          <p:nvPr>
            <p:ph type="ftr" idx="11"/>
          </p:nvPr>
        </p:nvSpPr>
        <p:spPr>
          <a:xfrm>
            <a:off x="365870" y="4853450"/>
            <a:ext cx="3836100" cy="1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700" b="1" i="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43" name="Google Shape;243;p50"/>
          <p:cNvSpPr txBox="1">
            <a:spLocks noGrp="1"/>
          </p:cNvSpPr>
          <p:nvPr>
            <p:ph type="dt" idx="10"/>
          </p:nvPr>
        </p:nvSpPr>
        <p:spPr>
          <a:xfrm>
            <a:off x="457200" y="4783455"/>
            <a:ext cx="2103000" cy="2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44" name="Google Shape;244;p50"/>
          <p:cNvSpPr txBox="1">
            <a:spLocks noGrp="1"/>
          </p:cNvSpPr>
          <p:nvPr>
            <p:ph type="sldNum" idx="12"/>
          </p:nvPr>
        </p:nvSpPr>
        <p:spPr>
          <a:xfrm>
            <a:off x="6583680" y="4783455"/>
            <a:ext cx="21030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sz="10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slideLayout" Target="../slideLayouts/slideLayout37.xml"/><Relationship Id="rId39" Type="http://schemas.openxmlformats.org/officeDocument/2006/relationships/image" Target="../media/image1.png"/><Relationship Id="rId21" Type="http://schemas.openxmlformats.org/officeDocument/2006/relationships/slideLayout" Target="../slideLayouts/slideLayout32.xml"/><Relationship Id="rId34" Type="http://schemas.openxmlformats.org/officeDocument/2006/relationships/slideLayout" Target="../slideLayouts/slideLayout45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33" Type="http://schemas.openxmlformats.org/officeDocument/2006/relationships/slideLayout" Target="../slideLayouts/slideLayout44.xml"/><Relationship Id="rId38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29" Type="http://schemas.openxmlformats.org/officeDocument/2006/relationships/slideLayout" Target="../slideLayouts/slideLayout40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32" Type="http://schemas.openxmlformats.org/officeDocument/2006/relationships/slideLayout" Target="../slideLayouts/slideLayout43.xml"/><Relationship Id="rId37" Type="http://schemas.openxmlformats.org/officeDocument/2006/relationships/slideLayout" Target="../slideLayouts/slideLayout48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28" Type="http://schemas.openxmlformats.org/officeDocument/2006/relationships/slideLayout" Target="../slideLayouts/slideLayout39.xml"/><Relationship Id="rId36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31" Type="http://schemas.openxmlformats.org/officeDocument/2006/relationships/slideLayout" Target="../slideLayouts/slideLayout4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Relationship Id="rId27" Type="http://schemas.openxmlformats.org/officeDocument/2006/relationships/slideLayout" Target="../slideLayouts/slideLayout38.xml"/><Relationship Id="rId30" Type="http://schemas.openxmlformats.org/officeDocument/2006/relationships/slideLayout" Target="../slideLayouts/slideLayout41.xml"/><Relationship Id="rId35" Type="http://schemas.openxmlformats.org/officeDocument/2006/relationships/slideLayout" Target="../slideLayouts/slideLayout46.xml"/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/>
          <p:nvPr/>
        </p:nvSpPr>
        <p:spPr>
          <a:xfrm>
            <a:off x="0" y="-1"/>
            <a:ext cx="9144000" cy="78277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2" name="Google Shape;52;p13"/>
          <p:cNvPicPr preferRelativeResize="0"/>
          <p:nvPr/>
        </p:nvPicPr>
        <p:blipFill rotWithShape="1">
          <a:blip r:embed="rId39">
            <a:alphaModFix/>
          </a:blip>
          <a:srcRect/>
          <a:stretch/>
        </p:blipFill>
        <p:spPr>
          <a:xfrm>
            <a:off x="7486650" y="262131"/>
            <a:ext cx="1476998" cy="258517"/>
          </a:xfrm>
          <a:prstGeom prst="rect">
            <a:avLst/>
          </a:prstGeom>
          <a:noFill/>
          <a:ln>
            <a:noFill/>
          </a:ln>
        </p:spPr>
      </p:pic>
      <p:sp>
        <p:nvSpPr>
          <p:cNvPr id="53" name="Google Shape;53;p13"/>
          <p:cNvSpPr txBox="1">
            <a:spLocks noGrp="1"/>
          </p:cNvSpPr>
          <p:nvPr>
            <p:ph type="body" idx="1"/>
          </p:nvPr>
        </p:nvSpPr>
        <p:spPr>
          <a:xfrm>
            <a:off x="439694" y="1044913"/>
            <a:ext cx="7886700" cy="340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6" name="Google Shape;56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7" name="Google Shape;57;p13"/>
          <p:cNvSpPr txBox="1">
            <a:spLocks noGrp="1"/>
          </p:cNvSpPr>
          <p:nvPr>
            <p:ph type="title"/>
          </p:nvPr>
        </p:nvSpPr>
        <p:spPr>
          <a:xfrm>
            <a:off x="410066" y="31916"/>
            <a:ext cx="7945875" cy="718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Raleway"/>
              <a:buNone/>
              <a:defRPr sz="2700" b="1" i="0" u="none" strike="noStrike" cap="non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  <p:sldLayoutId id="2147483674" r:id="rId16"/>
    <p:sldLayoutId id="2147483675" r:id="rId17"/>
    <p:sldLayoutId id="2147483676" r:id="rId18"/>
    <p:sldLayoutId id="2147483677" r:id="rId19"/>
    <p:sldLayoutId id="2147483678" r:id="rId20"/>
    <p:sldLayoutId id="2147483679" r:id="rId21"/>
    <p:sldLayoutId id="2147483680" r:id="rId22"/>
    <p:sldLayoutId id="2147483681" r:id="rId23"/>
    <p:sldLayoutId id="2147483682" r:id="rId24"/>
    <p:sldLayoutId id="2147483683" r:id="rId25"/>
    <p:sldLayoutId id="2147483684" r:id="rId26"/>
    <p:sldLayoutId id="2147483685" r:id="rId27"/>
    <p:sldLayoutId id="2147483686" r:id="rId28"/>
    <p:sldLayoutId id="2147483687" r:id="rId29"/>
    <p:sldLayoutId id="2147483688" r:id="rId30"/>
    <p:sldLayoutId id="2147483689" r:id="rId31"/>
    <p:sldLayoutId id="2147483690" r:id="rId32"/>
    <p:sldLayoutId id="2147483691" r:id="rId33"/>
    <p:sldLayoutId id="2147483692" r:id="rId34"/>
    <p:sldLayoutId id="2147483693" r:id="rId35"/>
    <p:sldLayoutId id="2147483694" r:id="rId36"/>
    <p:sldLayoutId id="2147483695" r:id="rId3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56"/>
          <p:cNvSpPr/>
          <p:nvPr/>
        </p:nvSpPr>
        <p:spPr>
          <a:xfrm>
            <a:off x="7927693" y="4823032"/>
            <a:ext cx="252402" cy="212750"/>
          </a:xfrm>
          <a:custGeom>
            <a:avLst/>
            <a:gdLst/>
            <a:ahLst/>
            <a:cxnLst/>
            <a:rect l="l" t="t" r="r" b="b"/>
            <a:pathLst>
              <a:path w="417194" h="443229" extrusionOk="0">
                <a:moveTo>
                  <a:pt x="207291" y="0"/>
                </a:moveTo>
                <a:lnTo>
                  <a:pt x="0" y="0"/>
                </a:lnTo>
                <a:lnTo>
                  <a:pt x="31907" y="34303"/>
                </a:lnTo>
                <a:lnTo>
                  <a:pt x="35013" y="37217"/>
                </a:lnTo>
                <a:lnTo>
                  <a:pt x="35618" y="38080"/>
                </a:lnTo>
                <a:lnTo>
                  <a:pt x="40421" y="43834"/>
                </a:lnTo>
                <a:lnTo>
                  <a:pt x="42505" y="45309"/>
                </a:lnTo>
                <a:lnTo>
                  <a:pt x="44917" y="47793"/>
                </a:lnTo>
                <a:lnTo>
                  <a:pt x="64688" y="68853"/>
                </a:lnTo>
                <a:lnTo>
                  <a:pt x="67525" y="71661"/>
                </a:lnTo>
                <a:lnTo>
                  <a:pt x="68018" y="73112"/>
                </a:lnTo>
                <a:lnTo>
                  <a:pt x="70859" y="75920"/>
                </a:lnTo>
                <a:lnTo>
                  <a:pt x="83880" y="89391"/>
                </a:lnTo>
                <a:lnTo>
                  <a:pt x="86932" y="92271"/>
                </a:lnTo>
                <a:lnTo>
                  <a:pt x="87462" y="93563"/>
                </a:lnTo>
                <a:lnTo>
                  <a:pt x="90089" y="96418"/>
                </a:lnTo>
                <a:lnTo>
                  <a:pt x="122821" y="131014"/>
                </a:lnTo>
                <a:lnTo>
                  <a:pt x="126561" y="134514"/>
                </a:lnTo>
                <a:lnTo>
                  <a:pt x="129244" y="137836"/>
                </a:lnTo>
                <a:lnTo>
                  <a:pt x="207835" y="221482"/>
                </a:lnTo>
                <a:lnTo>
                  <a:pt x="205786" y="224402"/>
                </a:lnTo>
                <a:lnTo>
                  <a:pt x="203997" y="225388"/>
                </a:lnTo>
                <a:lnTo>
                  <a:pt x="201536" y="228419"/>
                </a:lnTo>
                <a:lnTo>
                  <a:pt x="182185" y="248806"/>
                </a:lnTo>
                <a:lnTo>
                  <a:pt x="174553" y="257364"/>
                </a:lnTo>
                <a:lnTo>
                  <a:pt x="166162" y="266497"/>
                </a:lnTo>
                <a:lnTo>
                  <a:pt x="157254" y="276013"/>
                </a:lnTo>
                <a:lnTo>
                  <a:pt x="129851" y="304936"/>
                </a:lnTo>
                <a:lnTo>
                  <a:pt x="121298" y="314062"/>
                </a:lnTo>
                <a:lnTo>
                  <a:pt x="115437" y="320403"/>
                </a:lnTo>
                <a:lnTo>
                  <a:pt x="113296" y="321843"/>
                </a:lnTo>
                <a:lnTo>
                  <a:pt x="111024" y="324439"/>
                </a:lnTo>
                <a:lnTo>
                  <a:pt x="85011" y="352493"/>
                </a:lnTo>
                <a:lnTo>
                  <a:pt x="82005" y="355330"/>
                </a:lnTo>
                <a:lnTo>
                  <a:pt x="81271" y="356000"/>
                </a:lnTo>
                <a:lnTo>
                  <a:pt x="78592" y="359319"/>
                </a:lnTo>
                <a:lnTo>
                  <a:pt x="0" y="442965"/>
                </a:lnTo>
                <a:lnTo>
                  <a:pt x="204332" y="442965"/>
                </a:lnTo>
                <a:lnTo>
                  <a:pt x="212774" y="442302"/>
                </a:lnTo>
                <a:lnTo>
                  <a:pt x="213916" y="437407"/>
                </a:lnTo>
                <a:lnTo>
                  <a:pt x="219985" y="430815"/>
                </a:lnTo>
                <a:lnTo>
                  <a:pt x="277531" y="370259"/>
                </a:lnTo>
                <a:lnTo>
                  <a:pt x="285750" y="361224"/>
                </a:lnTo>
                <a:lnTo>
                  <a:pt x="304820" y="341222"/>
                </a:lnTo>
                <a:lnTo>
                  <a:pt x="359356" y="283226"/>
                </a:lnTo>
                <a:lnTo>
                  <a:pt x="367929" y="273864"/>
                </a:lnTo>
                <a:lnTo>
                  <a:pt x="376766" y="264830"/>
                </a:lnTo>
                <a:lnTo>
                  <a:pt x="412121" y="226735"/>
                </a:lnTo>
                <a:lnTo>
                  <a:pt x="414026" y="224477"/>
                </a:lnTo>
                <a:lnTo>
                  <a:pt x="415116" y="223880"/>
                </a:lnTo>
                <a:lnTo>
                  <a:pt x="416793" y="221482"/>
                </a:lnTo>
                <a:lnTo>
                  <a:pt x="301845" y="99147"/>
                </a:lnTo>
                <a:lnTo>
                  <a:pt x="299387" y="96782"/>
                </a:lnTo>
                <a:lnTo>
                  <a:pt x="299239" y="96235"/>
                </a:lnTo>
                <a:lnTo>
                  <a:pt x="295556" y="91824"/>
                </a:lnTo>
                <a:lnTo>
                  <a:pt x="294232" y="90745"/>
                </a:lnTo>
                <a:lnTo>
                  <a:pt x="292252" y="88877"/>
                </a:lnTo>
                <a:lnTo>
                  <a:pt x="273071" y="68331"/>
                </a:lnTo>
                <a:lnTo>
                  <a:pt x="269021" y="64551"/>
                </a:lnTo>
                <a:lnTo>
                  <a:pt x="267357" y="61718"/>
                </a:lnTo>
                <a:lnTo>
                  <a:pt x="263476" y="58060"/>
                </a:lnTo>
                <a:lnTo>
                  <a:pt x="215906" y="7401"/>
                </a:lnTo>
                <a:lnTo>
                  <a:pt x="214704" y="5953"/>
                </a:lnTo>
                <a:lnTo>
                  <a:pt x="212444" y="3575"/>
                </a:lnTo>
                <a:lnTo>
                  <a:pt x="209052" y="600"/>
                </a:lnTo>
                <a:lnTo>
                  <a:pt x="208743" y="140"/>
                </a:lnTo>
                <a:lnTo>
                  <a:pt x="207291" y="0"/>
                </a:lnTo>
                <a:close/>
              </a:path>
            </a:pathLst>
          </a:custGeom>
          <a:solidFill>
            <a:srgbClr val="FBB10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3" name="Google Shape;323;p56"/>
          <p:cNvSpPr/>
          <p:nvPr/>
        </p:nvSpPr>
        <p:spPr>
          <a:xfrm>
            <a:off x="8185805" y="4823032"/>
            <a:ext cx="252402" cy="212750"/>
          </a:xfrm>
          <a:custGeom>
            <a:avLst/>
            <a:gdLst/>
            <a:ahLst/>
            <a:cxnLst/>
            <a:rect l="l" t="t" r="r" b="b"/>
            <a:pathLst>
              <a:path w="417194" h="443229" extrusionOk="0">
                <a:moveTo>
                  <a:pt x="205949" y="0"/>
                </a:moveTo>
                <a:lnTo>
                  <a:pt x="0" y="0"/>
                </a:lnTo>
                <a:lnTo>
                  <a:pt x="2048" y="2923"/>
                </a:lnTo>
                <a:lnTo>
                  <a:pt x="3837" y="3906"/>
                </a:lnTo>
                <a:lnTo>
                  <a:pt x="8990" y="10248"/>
                </a:lnTo>
                <a:lnTo>
                  <a:pt x="12722" y="13762"/>
                </a:lnTo>
                <a:lnTo>
                  <a:pt x="58083" y="62208"/>
                </a:lnTo>
                <a:lnTo>
                  <a:pt x="60458" y="65145"/>
                </a:lnTo>
                <a:lnTo>
                  <a:pt x="62096" y="66286"/>
                </a:lnTo>
                <a:lnTo>
                  <a:pt x="64688" y="68853"/>
                </a:lnTo>
                <a:lnTo>
                  <a:pt x="155614" y="165549"/>
                </a:lnTo>
                <a:lnTo>
                  <a:pt x="158540" y="168365"/>
                </a:lnTo>
                <a:lnTo>
                  <a:pt x="159109" y="169837"/>
                </a:lnTo>
                <a:lnTo>
                  <a:pt x="161791" y="172609"/>
                </a:lnTo>
                <a:lnTo>
                  <a:pt x="207831" y="221482"/>
                </a:lnTo>
                <a:lnTo>
                  <a:pt x="162921" y="269276"/>
                </a:lnTo>
                <a:lnTo>
                  <a:pt x="160074" y="272214"/>
                </a:lnTo>
                <a:lnTo>
                  <a:pt x="159368" y="273851"/>
                </a:lnTo>
                <a:lnTo>
                  <a:pt x="152431" y="280371"/>
                </a:lnTo>
                <a:lnTo>
                  <a:pt x="147377" y="286631"/>
                </a:lnTo>
                <a:lnTo>
                  <a:pt x="145738" y="287769"/>
                </a:lnTo>
                <a:lnTo>
                  <a:pt x="143144" y="290335"/>
                </a:lnTo>
                <a:lnTo>
                  <a:pt x="135370" y="298482"/>
                </a:lnTo>
                <a:lnTo>
                  <a:pt x="116240" y="319475"/>
                </a:lnTo>
                <a:lnTo>
                  <a:pt x="0" y="442965"/>
                </a:lnTo>
                <a:lnTo>
                  <a:pt x="204732" y="442965"/>
                </a:lnTo>
                <a:lnTo>
                  <a:pt x="210762" y="442540"/>
                </a:lnTo>
                <a:lnTo>
                  <a:pt x="211489" y="440369"/>
                </a:lnTo>
                <a:lnTo>
                  <a:pt x="215474" y="436225"/>
                </a:lnTo>
                <a:lnTo>
                  <a:pt x="244274" y="405436"/>
                </a:lnTo>
                <a:lnTo>
                  <a:pt x="248155" y="401774"/>
                </a:lnTo>
                <a:lnTo>
                  <a:pt x="249822" y="398945"/>
                </a:lnTo>
                <a:lnTo>
                  <a:pt x="253869" y="395164"/>
                </a:lnTo>
                <a:lnTo>
                  <a:pt x="416797" y="221482"/>
                </a:lnTo>
                <a:lnTo>
                  <a:pt x="335776" y="134758"/>
                </a:lnTo>
                <a:lnTo>
                  <a:pt x="333875" y="132876"/>
                </a:lnTo>
                <a:lnTo>
                  <a:pt x="332456" y="131838"/>
                </a:lnTo>
                <a:lnTo>
                  <a:pt x="330678" y="129909"/>
                </a:lnTo>
                <a:lnTo>
                  <a:pt x="215906" y="7401"/>
                </a:lnTo>
                <a:lnTo>
                  <a:pt x="210884" y="1360"/>
                </a:lnTo>
                <a:lnTo>
                  <a:pt x="209462" y="259"/>
                </a:lnTo>
                <a:lnTo>
                  <a:pt x="205949" y="0"/>
                </a:lnTo>
                <a:close/>
              </a:path>
            </a:pathLst>
          </a:custGeom>
          <a:solidFill>
            <a:srgbClr val="72B33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4" name="Google Shape;324;p56"/>
          <p:cNvSpPr/>
          <p:nvPr/>
        </p:nvSpPr>
        <p:spPr>
          <a:xfrm>
            <a:off x="7411470" y="4823032"/>
            <a:ext cx="253171" cy="212750"/>
          </a:xfrm>
          <a:custGeom>
            <a:avLst/>
            <a:gdLst/>
            <a:ahLst/>
            <a:cxnLst/>
            <a:rect l="l" t="t" r="r" b="b"/>
            <a:pathLst>
              <a:path w="418465" h="443229" extrusionOk="0">
                <a:moveTo>
                  <a:pt x="210093" y="0"/>
                </a:moveTo>
                <a:lnTo>
                  <a:pt x="0" y="0"/>
                </a:lnTo>
                <a:lnTo>
                  <a:pt x="116619" y="123979"/>
                </a:lnTo>
                <a:lnTo>
                  <a:pt x="119729" y="126889"/>
                </a:lnTo>
                <a:lnTo>
                  <a:pt x="120331" y="127749"/>
                </a:lnTo>
                <a:lnTo>
                  <a:pt x="122951" y="130888"/>
                </a:lnTo>
                <a:lnTo>
                  <a:pt x="207831" y="221482"/>
                </a:lnTo>
                <a:lnTo>
                  <a:pt x="200329" y="230745"/>
                </a:lnTo>
                <a:lnTo>
                  <a:pt x="190535" y="240667"/>
                </a:lnTo>
                <a:lnTo>
                  <a:pt x="182402" y="249021"/>
                </a:lnTo>
                <a:lnTo>
                  <a:pt x="172878" y="259378"/>
                </a:lnTo>
                <a:lnTo>
                  <a:pt x="163184" y="270039"/>
                </a:lnTo>
                <a:lnTo>
                  <a:pt x="154539" y="279309"/>
                </a:lnTo>
                <a:lnTo>
                  <a:pt x="104184" y="331937"/>
                </a:lnTo>
                <a:lnTo>
                  <a:pt x="101498" y="334713"/>
                </a:lnTo>
                <a:lnTo>
                  <a:pt x="100937" y="336182"/>
                </a:lnTo>
                <a:lnTo>
                  <a:pt x="98007" y="338997"/>
                </a:lnTo>
                <a:lnTo>
                  <a:pt x="0" y="442965"/>
                </a:lnTo>
                <a:lnTo>
                  <a:pt x="206536" y="442965"/>
                </a:lnTo>
                <a:lnTo>
                  <a:pt x="212552" y="442655"/>
                </a:lnTo>
                <a:lnTo>
                  <a:pt x="211029" y="441100"/>
                </a:lnTo>
                <a:lnTo>
                  <a:pt x="215468" y="436222"/>
                </a:lnTo>
                <a:lnTo>
                  <a:pt x="408628" y="232037"/>
                </a:lnTo>
                <a:lnTo>
                  <a:pt x="411063" y="229694"/>
                </a:lnTo>
                <a:lnTo>
                  <a:pt x="411264" y="229086"/>
                </a:lnTo>
                <a:lnTo>
                  <a:pt x="415152" y="224477"/>
                </a:lnTo>
                <a:lnTo>
                  <a:pt x="416243" y="223880"/>
                </a:lnTo>
                <a:lnTo>
                  <a:pt x="417927" y="221482"/>
                </a:lnTo>
                <a:lnTo>
                  <a:pt x="210093" y="0"/>
                </a:lnTo>
                <a:close/>
              </a:path>
            </a:pathLst>
          </a:custGeom>
          <a:solidFill>
            <a:srgbClr val="A8161D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5" name="Google Shape;325;p56"/>
          <p:cNvSpPr/>
          <p:nvPr/>
        </p:nvSpPr>
        <p:spPr>
          <a:xfrm>
            <a:off x="7669581" y="4823032"/>
            <a:ext cx="253171" cy="212750"/>
          </a:xfrm>
          <a:custGeom>
            <a:avLst/>
            <a:gdLst/>
            <a:ahLst/>
            <a:cxnLst/>
            <a:rect l="l" t="t" r="r" b="b"/>
            <a:pathLst>
              <a:path w="418465" h="443229" extrusionOk="0">
                <a:moveTo>
                  <a:pt x="409534" y="212554"/>
                </a:moveTo>
                <a:lnTo>
                  <a:pt x="201582" y="212554"/>
                </a:lnTo>
                <a:lnTo>
                  <a:pt x="207835" y="221482"/>
                </a:lnTo>
                <a:lnTo>
                  <a:pt x="200330" y="230745"/>
                </a:lnTo>
                <a:lnTo>
                  <a:pt x="190537" y="240667"/>
                </a:lnTo>
                <a:lnTo>
                  <a:pt x="33020" y="407559"/>
                </a:lnTo>
                <a:lnTo>
                  <a:pt x="29952" y="410510"/>
                </a:lnTo>
                <a:lnTo>
                  <a:pt x="29243" y="412221"/>
                </a:lnTo>
                <a:lnTo>
                  <a:pt x="26283" y="415166"/>
                </a:lnTo>
                <a:lnTo>
                  <a:pt x="0" y="442965"/>
                </a:lnTo>
                <a:lnTo>
                  <a:pt x="206532" y="442965"/>
                </a:lnTo>
                <a:lnTo>
                  <a:pt x="212552" y="442655"/>
                </a:lnTo>
                <a:lnTo>
                  <a:pt x="211029" y="441100"/>
                </a:lnTo>
                <a:lnTo>
                  <a:pt x="215468" y="436222"/>
                </a:lnTo>
                <a:lnTo>
                  <a:pt x="331218" y="313570"/>
                </a:lnTo>
                <a:lnTo>
                  <a:pt x="333051" y="311684"/>
                </a:lnTo>
                <a:lnTo>
                  <a:pt x="334501" y="310629"/>
                </a:lnTo>
                <a:lnTo>
                  <a:pt x="336334" y="308739"/>
                </a:lnTo>
                <a:lnTo>
                  <a:pt x="344765" y="299902"/>
                </a:lnTo>
                <a:lnTo>
                  <a:pt x="353455" y="290599"/>
                </a:lnTo>
                <a:lnTo>
                  <a:pt x="380113" y="261840"/>
                </a:lnTo>
                <a:lnTo>
                  <a:pt x="388875" y="252619"/>
                </a:lnTo>
                <a:lnTo>
                  <a:pt x="397415" y="243906"/>
                </a:lnTo>
                <a:lnTo>
                  <a:pt x="408626" y="232037"/>
                </a:lnTo>
                <a:lnTo>
                  <a:pt x="411063" y="229694"/>
                </a:lnTo>
                <a:lnTo>
                  <a:pt x="411264" y="229086"/>
                </a:lnTo>
                <a:lnTo>
                  <a:pt x="415152" y="224477"/>
                </a:lnTo>
                <a:lnTo>
                  <a:pt x="416247" y="223880"/>
                </a:lnTo>
                <a:lnTo>
                  <a:pt x="417923" y="221482"/>
                </a:lnTo>
                <a:lnTo>
                  <a:pt x="409534" y="212554"/>
                </a:lnTo>
                <a:close/>
              </a:path>
              <a:path w="418465" h="443229" extrusionOk="0">
                <a:moveTo>
                  <a:pt x="210093" y="0"/>
                </a:moveTo>
                <a:lnTo>
                  <a:pt x="0" y="0"/>
                </a:lnTo>
                <a:lnTo>
                  <a:pt x="51653" y="55389"/>
                </a:lnTo>
                <a:lnTo>
                  <a:pt x="60312" y="64267"/>
                </a:lnTo>
                <a:lnTo>
                  <a:pt x="69382" y="73959"/>
                </a:lnTo>
                <a:lnTo>
                  <a:pt x="78518" y="83840"/>
                </a:lnTo>
                <a:lnTo>
                  <a:pt x="87376" y="93281"/>
                </a:lnTo>
                <a:lnTo>
                  <a:pt x="95611" y="101657"/>
                </a:lnTo>
                <a:lnTo>
                  <a:pt x="99947" y="105836"/>
                </a:lnTo>
                <a:lnTo>
                  <a:pt x="100648" y="107553"/>
                </a:lnTo>
                <a:lnTo>
                  <a:pt x="103611" y="110491"/>
                </a:lnTo>
                <a:lnTo>
                  <a:pt x="188330" y="200159"/>
                </a:lnTo>
                <a:lnTo>
                  <a:pt x="190905" y="202604"/>
                </a:lnTo>
                <a:lnTo>
                  <a:pt x="192643" y="203979"/>
                </a:lnTo>
                <a:lnTo>
                  <a:pt x="200779" y="214059"/>
                </a:lnTo>
                <a:lnTo>
                  <a:pt x="201582" y="212554"/>
                </a:lnTo>
                <a:lnTo>
                  <a:pt x="409534" y="212554"/>
                </a:lnTo>
                <a:lnTo>
                  <a:pt x="327564" y="125326"/>
                </a:lnTo>
                <a:lnTo>
                  <a:pt x="325253" y="122429"/>
                </a:lnTo>
                <a:lnTo>
                  <a:pt x="323830" y="121273"/>
                </a:lnTo>
                <a:lnTo>
                  <a:pt x="317981" y="115642"/>
                </a:lnTo>
                <a:lnTo>
                  <a:pt x="317275" y="113932"/>
                </a:lnTo>
                <a:lnTo>
                  <a:pt x="314313" y="110991"/>
                </a:lnTo>
                <a:lnTo>
                  <a:pt x="255604" y="49381"/>
                </a:lnTo>
                <a:lnTo>
                  <a:pt x="252925" y="46318"/>
                </a:lnTo>
                <a:lnTo>
                  <a:pt x="252464" y="45316"/>
                </a:lnTo>
                <a:lnTo>
                  <a:pt x="249347" y="42404"/>
                </a:lnTo>
                <a:lnTo>
                  <a:pt x="210093" y="0"/>
                </a:lnTo>
                <a:close/>
              </a:path>
            </a:pathLst>
          </a:custGeom>
          <a:solidFill>
            <a:srgbClr val="E9622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6" name="Google Shape;326;p56"/>
          <p:cNvSpPr/>
          <p:nvPr/>
        </p:nvSpPr>
        <p:spPr>
          <a:xfrm>
            <a:off x="8695886" y="4823032"/>
            <a:ext cx="253171" cy="212750"/>
          </a:xfrm>
          <a:custGeom>
            <a:avLst/>
            <a:gdLst/>
            <a:ahLst/>
            <a:cxnLst/>
            <a:rect l="l" t="t" r="r" b="b"/>
            <a:pathLst>
              <a:path w="418465" h="443229" extrusionOk="0">
                <a:moveTo>
                  <a:pt x="210092" y="0"/>
                </a:moveTo>
                <a:lnTo>
                  <a:pt x="0" y="0"/>
                </a:lnTo>
                <a:lnTo>
                  <a:pt x="2044" y="2923"/>
                </a:lnTo>
                <a:lnTo>
                  <a:pt x="3834" y="3906"/>
                </a:lnTo>
                <a:lnTo>
                  <a:pt x="6300" y="6940"/>
                </a:lnTo>
                <a:lnTo>
                  <a:pt x="135799" y="144526"/>
                </a:lnTo>
                <a:lnTo>
                  <a:pt x="138586" y="147204"/>
                </a:lnTo>
                <a:lnTo>
                  <a:pt x="140004" y="148360"/>
                </a:lnTo>
                <a:lnTo>
                  <a:pt x="144561" y="154068"/>
                </a:lnTo>
                <a:lnTo>
                  <a:pt x="146052" y="155393"/>
                </a:lnTo>
                <a:lnTo>
                  <a:pt x="152064" y="161046"/>
                </a:lnTo>
                <a:lnTo>
                  <a:pt x="152791" y="162518"/>
                </a:lnTo>
                <a:lnTo>
                  <a:pt x="157906" y="168069"/>
                </a:lnTo>
                <a:lnTo>
                  <a:pt x="160045" y="169505"/>
                </a:lnTo>
                <a:lnTo>
                  <a:pt x="162317" y="172101"/>
                </a:lnTo>
                <a:lnTo>
                  <a:pt x="207835" y="221482"/>
                </a:lnTo>
                <a:lnTo>
                  <a:pt x="130752" y="304416"/>
                </a:lnTo>
                <a:lnTo>
                  <a:pt x="128347" y="306903"/>
                </a:lnTo>
                <a:lnTo>
                  <a:pt x="126259" y="308376"/>
                </a:lnTo>
                <a:lnTo>
                  <a:pt x="124077" y="310996"/>
                </a:lnTo>
                <a:lnTo>
                  <a:pt x="84974" y="352461"/>
                </a:lnTo>
                <a:lnTo>
                  <a:pt x="82048" y="355273"/>
                </a:lnTo>
                <a:lnTo>
                  <a:pt x="81483" y="356745"/>
                </a:lnTo>
                <a:lnTo>
                  <a:pt x="78800" y="359521"/>
                </a:lnTo>
                <a:lnTo>
                  <a:pt x="0" y="442965"/>
                </a:lnTo>
                <a:lnTo>
                  <a:pt x="206532" y="442965"/>
                </a:lnTo>
                <a:lnTo>
                  <a:pt x="212547" y="442655"/>
                </a:lnTo>
                <a:lnTo>
                  <a:pt x="211024" y="441100"/>
                </a:lnTo>
                <a:lnTo>
                  <a:pt x="219085" y="432244"/>
                </a:lnTo>
                <a:lnTo>
                  <a:pt x="221569" y="430692"/>
                </a:lnTo>
                <a:lnTo>
                  <a:pt x="225248" y="426135"/>
                </a:lnTo>
                <a:lnTo>
                  <a:pt x="340841" y="303329"/>
                </a:lnTo>
                <a:lnTo>
                  <a:pt x="349851" y="294227"/>
                </a:lnTo>
                <a:lnTo>
                  <a:pt x="358694" y="285018"/>
                </a:lnTo>
                <a:lnTo>
                  <a:pt x="413244" y="226735"/>
                </a:lnTo>
                <a:lnTo>
                  <a:pt x="415149" y="224477"/>
                </a:lnTo>
                <a:lnTo>
                  <a:pt x="416242" y="223880"/>
                </a:lnTo>
                <a:lnTo>
                  <a:pt x="417923" y="221482"/>
                </a:lnTo>
                <a:lnTo>
                  <a:pt x="398995" y="200693"/>
                </a:lnTo>
                <a:lnTo>
                  <a:pt x="396706" y="198205"/>
                </a:lnTo>
                <a:lnTo>
                  <a:pt x="394571" y="196656"/>
                </a:lnTo>
                <a:lnTo>
                  <a:pt x="392212" y="194216"/>
                </a:lnTo>
                <a:lnTo>
                  <a:pt x="269100" y="63482"/>
                </a:lnTo>
                <a:lnTo>
                  <a:pt x="261552" y="55776"/>
                </a:lnTo>
                <a:lnTo>
                  <a:pt x="252048" y="45421"/>
                </a:lnTo>
                <a:lnTo>
                  <a:pt x="242135" y="34499"/>
                </a:lnTo>
                <a:lnTo>
                  <a:pt x="233364" y="25093"/>
                </a:lnTo>
                <a:lnTo>
                  <a:pt x="227020" y="18882"/>
                </a:lnTo>
                <a:lnTo>
                  <a:pt x="225281" y="17506"/>
                </a:lnTo>
                <a:lnTo>
                  <a:pt x="218355" y="8928"/>
                </a:lnTo>
                <a:lnTo>
                  <a:pt x="216338" y="8928"/>
                </a:lnTo>
                <a:lnTo>
                  <a:pt x="210092" y="0"/>
                </a:lnTo>
                <a:close/>
              </a:path>
              <a:path w="418465" h="443229" extrusionOk="0">
                <a:moveTo>
                  <a:pt x="217140" y="7423"/>
                </a:moveTo>
                <a:lnTo>
                  <a:pt x="216338" y="8928"/>
                </a:lnTo>
                <a:lnTo>
                  <a:pt x="218355" y="8928"/>
                </a:lnTo>
                <a:lnTo>
                  <a:pt x="217140" y="7423"/>
                </a:lnTo>
                <a:close/>
              </a:path>
            </a:pathLst>
          </a:custGeom>
          <a:solidFill>
            <a:srgbClr val="2E539D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7" name="Google Shape;327;p56"/>
          <p:cNvSpPr/>
          <p:nvPr/>
        </p:nvSpPr>
        <p:spPr>
          <a:xfrm>
            <a:off x="8443234" y="4823032"/>
            <a:ext cx="253171" cy="212750"/>
          </a:xfrm>
          <a:custGeom>
            <a:avLst/>
            <a:gdLst/>
            <a:ahLst/>
            <a:cxnLst/>
            <a:rect l="l" t="t" r="r" b="b"/>
            <a:pathLst>
              <a:path w="418465" h="443229" extrusionOk="0">
                <a:moveTo>
                  <a:pt x="210092" y="0"/>
                </a:moveTo>
                <a:lnTo>
                  <a:pt x="0" y="0"/>
                </a:lnTo>
                <a:lnTo>
                  <a:pt x="162632" y="172980"/>
                </a:lnTo>
                <a:lnTo>
                  <a:pt x="183048" y="194121"/>
                </a:lnTo>
                <a:lnTo>
                  <a:pt x="193526" y="205147"/>
                </a:lnTo>
                <a:lnTo>
                  <a:pt x="202245" y="214677"/>
                </a:lnTo>
                <a:lnTo>
                  <a:pt x="207835" y="221482"/>
                </a:lnTo>
                <a:lnTo>
                  <a:pt x="203360" y="227107"/>
                </a:lnTo>
                <a:lnTo>
                  <a:pt x="194617" y="236641"/>
                </a:lnTo>
                <a:lnTo>
                  <a:pt x="183562" y="248244"/>
                </a:lnTo>
                <a:lnTo>
                  <a:pt x="162333" y="270296"/>
                </a:lnTo>
                <a:lnTo>
                  <a:pt x="124077" y="310996"/>
                </a:lnTo>
                <a:lnTo>
                  <a:pt x="121467" y="314131"/>
                </a:lnTo>
                <a:lnTo>
                  <a:pt x="120859" y="314996"/>
                </a:lnTo>
                <a:lnTo>
                  <a:pt x="114631" y="320821"/>
                </a:lnTo>
                <a:lnTo>
                  <a:pt x="114170" y="321818"/>
                </a:lnTo>
                <a:lnTo>
                  <a:pt x="111492" y="324882"/>
                </a:lnTo>
                <a:lnTo>
                  <a:pt x="39535" y="400827"/>
                </a:lnTo>
                <a:lnTo>
                  <a:pt x="37221" y="403725"/>
                </a:lnTo>
                <a:lnTo>
                  <a:pt x="35806" y="404884"/>
                </a:lnTo>
                <a:lnTo>
                  <a:pt x="33020" y="407559"/>
                </a:lnTo>
                <a:lnTo>
                  <a:pt x="13276" y="428655"/>
                </a:lnTo>
                <a:lnTo>
                  <a:pt x="10166" y="431561"/>
                </a:lnTo>
                <a:lnTo>
                  <a:pt x="9565" y="432432"/>
                </a:lnTo>
                <a:lnTo>
                  <a:pt x="4471" y="438519"/>
                </a:lnTo>
                <a:lnTo>
                  <a:pt x="2189" y="439847"/>
                </a:lnTo>
                <a:lnTo>
                  <a:pt x="0" y="442965"/>
                </a:lnTo>
                <a:lnTo>
                  <a:pt x="206540" y="442965"/>
                </a:lnTo>
                <a:lnTo>
                  <a:pt x="212551" y="442655"/>
                </a:lnTo>
                <a:lnTo>
                  <a:pt x="211028" y="441100"/>
                </a:lnTo>
                <a:lnTo>
                  <a:pt x="219085" y="432244"/>
                </a:lnTo>
                <a:lnTo>
                  <a:pt x="221573" y="430692"/>
                </a:lnTo>
                <a:lnTo>
                  <a:pt x="225256" y="426135"/>
                </a:lnTo>
                <a:lnTo>
                  <a:pt x="268552" y="380041"/>
                </a:lnTo>
                <a:lnTo>
                  <a:pt x="270334" y="378112"/>
                </a:lnTo>
                <a:lnTo>
                  <a:pt x="271753" y="377070"/>
                </a:lnTo>
                <a:lnTo>
                  <a:pt x="276073" y="372794"/>
                </a:lnTo>
                <a:lnTo>
                  <a:pt x="276117" y="372200"/>
                </a:lnTo>
                <a:lnTo>
                  <a:pt x="278201" y="369817"/>
                </a:lnTo>
                <a:lnTo>
                  <a:pt x="417927" y="221482"/>
                </a:lnTo>
                <a:lnTo>
                  <a:pt x="413299" y="216062"/>
                </a:lnTo>
                <a:lnTo>
                  <a:pt x="404778" y="206959"/>
                </a:lnTo>
                <a:lnTo>
                  <a:pt x="371597" y="172463"/>
                </a:lnTo>
                <a:lnTo>
                  <a:pt x="249350" y="42404"/>
                </a:lnTo>
                <a:lnTo>
                  <a:pt x="246240" y="39495"/>
                </a:lnTo>
                <a:lnTo>
                  <a:pt x="245635" y="38632"/>
                </a:lnTo>
                <a:lnTo>
                  <a:pt x="240667" y="32677"/>
                </a:lnTo>
                <a:lnTo>
                  <a:pt x="238309" y="31075"/>
                </a:lnTo>
                <a:lnTo>
                  <a:pt x="235800" y="28354"/>
                </a:lnTo>
                <a:lnTo>
                  <a:pt x="216576" y="7844"/>
                </a:lnTo>
                <a:lnTo>
                  <a:pt x="213213" y="4687"/>
                </a:lnTo>
                <a:lnTo>
                  <a:pt x="212572" y="3542"/>
                </a:lnTo>
                <a:lnTo>
                  <a:pt x="210092" y="0"/>
                </a:lnTo>
                <a:close/>
              </a:path>
            </a:pathLst>
          </a:custGeom>
          <a:solidFill>
            <a:srgbClr val="2094B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8" name="Google Shape;328;p56"/>
          <p:cNvSpPr/>
          <p:nvPr/>
        </p:nvSpPr>
        <p:spPr>
          <a:xfrm>
            <a:off x="7927693" y="4823032"/>
            <a:ext cx="252402" cy="212750"/>
          </a:xfrm>
          <a:custGeom>
            <a:avLst/>
            <a:gdLst/>
            <a:ahLst/>
            <a:cxnLst/>
            <a:rect l="l" t="t" r="r" b="b"/>
            <a:pathLst>
              <a:path w="417194" h="443229" extrusionOk="0">
                <a:moveTo>
                  <a:pt x="207291" y="0"/>
                </a:moveTo>
                <a:lnTo>
                  <a:pt x="0" y="0"/>
                </a:lnTo>
                <a:lnTo>
                  <a:pt x="31907" y="34303"/>
                </a:lnTo>
                <a:lnTo>
                  <a:pt x="35013" y="37217"/>
                </a:lnTo>
                <a:lnTo>
                  <a:pt x="35618" y="38080"/>
                </a:lnTo>
                <a:lnTo>
                  <a:pt x="40421" y="43834"/>
                </a:lnTo>
                <a:lnTo>
                  <a:pt x="42505" y="45309"/>
                </a:lnTo>
                <a:lnTo>
                  <a:pt x="44917" y="47793"/>
                </a:lnTo>
                <a:lnTo>
                  <a:pt x="64688" y="68853"/>
                </a:lnTo>
                <a:lnTo>
                  <a:pt x="67525" y="71661"/>
                </a:lnTo>
                <a:lnTo>
                  <a:pt x="68018" y="73112"/>
                </a:lnTo>
                <a:lnTo>
                  <a:pt x="70859" y="75920"/>
                </a:lnTo>
                <a:lnTo>
                  <a:pt x="83880" y="89391"/>
                </a:lnTo>
                <a:lnTo>
                  <a:pt x="86932" y="92271"/>
                </a:lnTo>
                <a:lnTo>
                  <a:pt x="87462" y="93563"/>
                </a:lnTo>
                <a:lnTo>
                  <a:pt x="90089" y="96418"/>
                </a:lnTo>
                <a:lnTo>
                  <a:pt x="122821" y="131014"/>
                </a:lnTo>
                <a:lnTo>
                  <a:pt x="126561" y="134514"/>
                </a:lnTo>
                <a:lnTo>
                  <a:pt x="129244" y="137836"/>
                </a:lnTo>
                <a:lnTo>
                  <a:pt x="207835" y="221482"/>
                </a:lnTo>
                <a:lnTo>
                  <a:pt x="205786" y="224402"/>
                </a:lnTo>
                <a:lnTo>
                  <a:pt x="203997" y="225388"/>
                </a:lnTo>
                <a:lnTo>
                  <a:pt x="201536" y="228419"/>
                </a:lnTo>
                <a:lnTo>
                  <a:pt x="182185" y="248806"/>
                </a:lnTo>
                <a:lnTo>
                  <a:pt x="174553" y="257364"/>
                </a:lnTo>
                <a:lnTo>
                  <a:pt x="166162" y="266497"/>
                </a:lnTo>
                <a:lnTo>
                  <a:pt x="157254" y="276013"/>
                </a:lnTo>
                <a:lnTo>
                  <a:pt x="129851" y="304936"/>
                </a:lnTo>
                <a:lnTo>
                  <a:pt x="121298" y="314062"/>
                </a:lnTo>
                <a:lnTo>
                  <a:pt x="115437" y="320403"/>
                </a:lnTo>
                <a:lnTo>
                  <a:pt x="113296" y="321843"/>
                </a:lnTo>
                <a:lnTo>
                  <a:pt x="111024" y="324439"/>
                </a:lnTo>
                <a:lnTo>
                  <a:pt x="85011" y="352493"/>
                </a:lnTo>
                <a:lnTo>
                  <a:pt x="82005" y="355330"/>
                </a:lnTo>
                <a:lnTo>
                  <a:pt x="81271" y="356000"/>
                </a:lnTo>
                <a:lnTo>
                  <a:pt x="78592" y="359319"/>
                </a:lnTo>
                <a:lnTo>
                  <a:pt x="0" y="442965"/>
                </a:lnTo>
                <a:lnTo>
                  <a:pt x="204332" y="442965"/>
                </a:lnTo>
                <a:lnTo>
                  <a:pt x="212774" y="442302"/>
                </a:lnTo>
                <a:lnTo>
                  <a:pt x="213916" y="437407"/>
                </a:lnTo>
                <a:lnTo>
                  <a:pt x="219985" y="430815"/>
                </a:lnTo>
                <a:lnTo>
                  <a:pt x="277531" y="370259"/>
                </a:lnTo>
                <a:lnTo>
                  <a:pt x="285750" y="361224"/>
                </a:lnTo>
                <a:lnTo>
                  <a:pt x="304820" y="341222"/>
                </a:lnTo>
                <a:lnTo>
                  <a:pt x="359356" y="283226"/>
                </a:lnTo>
                <a:lnTo>
                  <a:pt x="367929" y="273864"/>
                </a:lnTo>
                <a:lnTo>
                  <a:pt x="376766" y="264830"/>
                </a:lnTo>
                <a:lnTo>
                  <a:pt x="412121" y="226735"/>
                </a:lnTo>
                <a:lnTo>
                  <a:pt x="414026" y="224477"/>
                </a:lnTo>
                <a:lnTo>
                  <a:pt x="415116" y="223880"/>
                </a:lnTo>
                <a:lnTo>
                  <a:pt x="416793" y="221482"/>
                </a:lnTo>
                <a:lnTo>
                  <a:pt x="301845" y="99147"/>
                </a:lnTo>
                <a:lnTo>
                  <a:pt x="299387" y="96782"/>
                </a:lnTo>
                <a:lnTo>
                  <a:pt x="299239" y="96235"/>
                </a:lnTo>
                <a:lnTo>
                  <a:pt x="295556" y="91824"/>
                </a:lnTo>
                <a:lnTo>
                  <a:pt x="294232" y="90745"/>
                </a:lnTo>
                <a:lnTo>
                  <a:pt x="292252" y="88877"/>
                </a:lnTo>
                <a:lnTo>
                  <a:pt x="273071" y="68331"/>
                </a:lnTo>
                <a:lnTo>
                  <a:pt x="269021" y="64551"/>
                </a:lnTo>
                <a:lnTo>
                  <a:pt x="267357" y="61718"/>
                </a:lnTo>
                <a:lnTo>
                  <a:pt x="263476" y="58060"/>
                </a:lnTo>
                <a:lnTo>
                  <a:pt x="215906" y="7401"/>
                </a:lnTo>
                <a:lnTo>
                  <a:pt x="214704" y="5953"/>
                </a:lnTo>
                <a:lnTo>
                  <a:pt x="212444" y="3575"/>
                </a:lnTo>
                <a:lnTo>
                  <a:pt x="209052" y="600"/>
                </a:lnTo>
                <a:lnTo>
                  <a:pt x="208743" y="140"/>
                </a:lnTo>
                <a:lnTo>
                  <a:pt x="207291" y="0"/>
                </a:lnTo>
                <a:close/>
              </a:path>
            </a:pathLst>
          </a:custGeom>
          <a:solidFill>
            <a:srgbClr val="FBB10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9" name="Google Shape;329;p56"/>
          <p:cNvSpPr/>
          <p:nvPr/>
        </p:nvSpPr>
        <p:spPr>
          <a:xfrm>
            <a:off x="8185805" y="4823032"/>
            <a:ext cx="252402" cy="212750"/>
          </a:xfrm>
          <a:custGeom>
            <a:avLst/>
            <a:gdLst/>
            <a:ahLst/>
            <a:cxnLst/>
            <a:rect l="l" t="t" r="r" b="b"/>
            <a:pathLst>
              <a:path w="417194" h="443229" extrusionOk="0">
                <a:moveTo>
                  <a:pt x="205949" y="0"/>
                </a:moveTo>
                <a:lnTo>
                  <a:pt x="0" y="0"/>
                </a:lnTo>
                <a:lnTo>
                  <a:pt x="2048" y="2923"/>
                </a:lnTo>
                <a:lnTo>
                  <a:pt x="3837" y="3906"/>
                </a:lnTo>
                <a:lnTo>
                  <a:pt x="8990" y="10248"/>
                </a:lnTo>
                <a:lnTo>
                  <a:pt x="12722" y="13762"/>
                </a:lnTo>
                <a:lnTo>
                  <a:pt x="58083" y="62208"/>
                </a:lnTo>
                <a:lnTo>
                  <a:pt x="60458" y="65145"/>
                </a:lnTo>
                <a:lnTo>
                  <a:pt x="62096" y="66286"/>
                </a:lnTo>
                <a:lnTo>
                  <a:pt x="64688" y="68853"/>
                </a:lnTo>
                <a:lnTo>
                  <a:pt x="155614" y="165549"/>
                </a:lnTo>
                <a:lnTo>
                  <a:pt x="158540" y="168365"/>
                </a:lnTo>
                <a:lnTo>
                  <a:pt x="159109" y="169837"/>
                </a:lnTo>
                <a:lnTo>
                  <a:pt x="161791" y="172609"/>
                </a:lnTo>
                <a:lnTo>
                  <a:pt x="207831" y="221482"/>
                </a:lnTo>
                <a:lnTo>
                  <a:pt x="162921" y="269276"/>
                </a:lnTo>
                <a:lnTo>
                  <a:pt x="160074" y="272214"/>
                </a:lnTo>
                <a:lnTo>
                  <a:pt x="159368" y="273851"/>
                </a:lnTo>
                <a:lnTo>
                  <a:pt x="152431" y="280371"/>
                </a:lnTo>
                <a:lnTo>
                  <a:pt x="147377" y="286631"/>
                </a:lnTo>
                <a:lnTo>
                  <a:pt x="145738" y="287769"/>
                </a:lnTo>
                <a:lnTo>
                  <a:pt x="143144" y="290335"/>
                </a:lnTo>
                <a:lnTo>
                  <a:pt x="135370" y="298482"/>
                </a:lnTo>
                <a:lnTo>
                  <a:pt x="116240" y="319475"/>
                </a:lnTo>
                <a:lnTo>
                  <a:pt x="0" y="442965"/>
                </a:lnTo>
                <a:lnTo>
                  <a:pt x="204732" y="442965"/>
                </a:lnTo>
                <a:lnTo>
                  <a:pt x="210762" y="442540"/>
                </a:lnTo>
                <a:lnTo>
                  <a:pt x="211489" y="440369"/>
                </a:lnTo>
                <a:lnTo>
                  <a:pt x="215474" y="436225"/>
                </a:lnTo>
                <a:lnTo>
                  <a:pt x="244274" y="405436"/>
                </a:lnTo>
                <a:lnTo>
                  <a:pt x="248155" y="401774"/>
                </a:lnTo>
                <a:lnTo>
                  <a:pt x="249822" y="398945"/>
                </a:lnTo>
                <a:lnTo>
                  <a:pt x="253869" y="395164"/>
                </a:lnTo>
                <a:lnTo>
                  <a:pt x="416797" y="221482"/>
                </a:lnTo>
                <a:lnTo>
                  <a:pt x="335776" y="134758"/>
                </a:lnTo>
                <a:lnTo>
                  <a:pt x="333875" y="132876"/>
                </a:lnTo>
                <a:lnTo>
                  <a:pt x="332456" y="131838"/>
                </a:lnTo>
                <a:lnTo>
                  <a:pt x="330678" y="129909"/>
                </a:lnTo>
                <a:lnTo>
                  <a:pt x="215906" y="7401"/>
                </a:lnTo>
                <a:lnTo>
                  <a:pt x="210884" y="1360"/>
                </a:lnTo>
                <a:lnTo>
                  <a:pt x="209462" y="259"/>
                </a:lnTo>
                <a:lnTo>
                  <a:pt x="205949" y="0"/>
                </a:lnTo>
                <a:close/>
              </a:path>
            </a:pathLst>
          </a:custGeom>
          <a:solidFill>
            <a:srgbClr val="72B33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0" name="Google Shape;330;p56"/>
          <p:cNvSpPr/>
          <p:nvPr/>
        </p:nvSpPr>
        <p:spPr>
          <a:xfrm>
            <a:off x="79525" y="57549"/>
            <a:ext cx="3921274" cy="771563"/>
          </a:xfrm>
          <a:custGeom>
            <a:avLst/>
            <a:gdLst/>
            <a:ahLst/>
            <a:cxnLst/>
            <a:rect l="l" t="t" r="r" b="b"/>
            <a:pathLst>
              <a:path w="6481445" h="1837055" extrusionOk="0">
                <a:moveTo>
                  <a:pt x="5774904" y="0"/>
                </a:moveTo>
                <a:lnTo>
                  <a:pt x="706259" y="0"/>
                </a:lnTo>
                <a:lnTo>
                  <a:pt x="648554" y="2352"/>
                </a:lnTo>
                <a:lnTo>
                  <a:pt x="592093" y="9287"/>
                </a:lnTo>
                <a:lnTo>
                  <a:pt x="537062" y="20618"/>
                </a:lnTo>
                <a:lnTo>
                  <a:pt x="483647" y="36160"/>
                </a:lnTo>
                <a:lnTo>
                  <a:pt x="432033" y="55728"/>
                </a:lnTo>
                <a:lnTo>
                  <a:pt x="382405" y="79136"/>
                </a:lnTo>
                <a:lnTo>
                  <a:pt x="334949" y="106200"/>
                </a:lnTo>
                <a:lnTo>
                  <a:pt x="289850" y="136732"/>
                </a:lnTo>
                <a:lnTo>
                  <a:pt x="247293" y="170549"/>
                </a:lnTo>
                <a:lnTo>
                  <a:pt x="207464" y="207465"/>
                </a:lnTo>
                <a:lnTo>
                  <a:pt x="170549" y="247294"/>
                </a:lnTo>
                <a:lnTo>
                  <a:pt x="136732" y="289851"/>
                </a:lnTo>
                <a:lnTo>
                  <a:pt x="106200" y="334950"/>
                </a:lnTo>
                <a:lnTo>
                  <a:pt x="79136" y="382407"/>
                </a:lnTo>
                <a:lnTo>
                  <a:pt x="55728" y="432035"/>
                </a:lnTo>
                <a:lnTo>
                  <a:pt x="36160" y="483650"/>
                </a:lnTo>
                <a:lnTo>
                  <a:pt x="20618" y="537066"/>
                </a:lnTo>
                <a:lnTo>
                  <a:pt x="9287" y="592097"/>
                </a:lnTo>
                <a:lnTo>
                  <a:pt x="2352" y="648559"/>
                </a:lnTo>
                <a:lnTo>
                  <a:pt x="0" y="706266"/>
                </a:lnTo>
                <a:lnTo>
                  <a:pt x="0" y="1130755"/>
                </a:lnTo>
                <a:lnTo>
                  <a:pt x="2352" y="1188461"/>
                </a:lnTo>
                <a:lnTo>
                  <a:pt x="9287" y="1244923"/>
                </a:lnTo>
                <a:lnTo>
                  <a:pt x="20618" y="1299954"/>
                </a:lnTo>
                <a:lnTo>
                  <a:pt x="36160" y="1353369"/>
                </a:lnTo>
                <a:lnTo>
                  <a:pt x="55728" y="1404983"/>
                </a:lnTo>
                <a:lnTo>
                  <a:pt x="79136" y="1454612"/>
                </a:lnTo>
                <a:lnTo>
                  <a:pt x="106200" y="1502068"/>
                </a:lnTo>
                <a:lnTo>
                  <a:pt x="136732" y="1547167"/>
                </a:lnTo>
                <a:lnTo>
                  <a:pt x="170549" y="1589724"/>
                </a:lnTo>
                <a:lnTo>
                  <a:pt x="207464" y="1629553"/>
                </a:lnTo>
                <a:lnTo>
                  <a:pt x="247293" y="1666468"/>
                </a:lnTo>
                <a:lnTo>
                  <a:pt x="289850" y="1700285"/>
                </a:lnTo>
                <a:lnTo>
                  <a:pt x="334949" y="1730818"/>
                </a:lnTo>
                <a:lnTo>
                  <a:pt x="382405" y="1757881"/>
                </a:lnTo>
                <a:lnTo>
                  <a:pt x="432033" y="1781289"/>
                </a:lnTo>
                <a:lnTo>
                  <a:pt x="483647" y="1800857"/>
                </a:lnTo>
                <a:lnTo>
                  <a:pt x="537062" y="1816399"/>
                </a:lnTo>
                <a:lnTo>
                  <a:pt x="592093" y="1827730"/>
                </a:lnTo>
                <a:lnTo>
                  <a:pt x="648554" y="1834665"/>
                </a:lnTo>
                <a:lnTo>
                  <a:pt x="706259" y="1837018"/>
                </a:lnTo>
                <a:lnTo>
                  <a:pt x="5774904" y="1837018"/>
                </a:lnTo>
                <a:lnTo>
                  <a:pt x="5832610" y="1834665"/>
                </a:lnTo>
                <a:lnTo>
                  <a:pt x="5889070" y="1827730"/>
                </a:lnTo>
                <a:lnTo>
                  <a:pt x="5944101" y="1816399"/>
                </a:lnTo>
                <a:lnTo>
                  <a:pt x="5997516" y="1800857"/>
                </a:lnTo>
                <a:lnTo>
                  <a:pt x="6049130" y="1781289"/>
                </a:lnTo>
                <a:lnTo>
                  <a:pt x="6098758" y="1757881"/>
                </a:lnTo>
                <a:lnTo>
                  <a:pt x="6146214" y="1730818"/>
                </a:lnTo>
                <a:lnTo>
                  <a:pt x="6191313" y="1700285"/>
                </a:lnTo>
                <a:lnTo>
                  <a:pt x="6233870" y="1666468"/>
                </a:lnTo>
                <a:lnTo>
                  <a:pt x="6273698" y="1629553"/>
                </a:lnTo>
                <a:lnTo>
                  <a:pt x="6310614" y="1589724"/>
                </a:lnTo>
                <a:lnTo>
                  <a:pt x="6344430" y="1547167"/>
                </a:lnTo>
                <a:lnTo>
                  <a:pt x="6374963" y="1502068"/>
                </a:lnTo>
                <a:lnTo>
                  <a:pt x="6402026" y="1454612"/>
                </a:lnTo>
                <a:lnTo>
                  <a:pt x="6425434" y="1404983"/>
                </a:lnTo>
                <a:lnTo>
                  <a:pt x="6445002" y="1353369"/>
                </a:lnTo>
                <a:lnTo>
                  <a:pt x="6460544" y="1299954"/>
                </a:lnTo>
                <a:lnTo>
                  <a:pt x="6471875" y="1244923"/>
                </a:lnTo>
                <a:lnTo>
                  <a:pt x="6478810" y="1188461"/>
                </a:lnTo>
                <a:lnTo>
                  <a:pt x="6481163" y="1130755"/>
                </a:lnTo>
                <a:lnTo>
                  <a:pt x="6481163" y="706266"/>
                </a:lnTo>
                <a:lnTo>
                  <a:pt x="6478810" y="648559"/>
                </a:lnTo>
                <a:lnTo>
                  <a:pt x="6471875" y="592097"/>
                </a:lnTo>
                <a:lnTo>
                  <a:pt x="6460544" y="537066"/>
                </a:lnTo>
                <a:lnTo>
                  <a:pt x="6445002" y="483650"/>
                </a:lnTo>
                <a:lnTo>
                  <a:pt x="6425434" y="432035"/>
                </a:lnTo>
                <a:lnTo>
                  <a:pt x="6402026" y="382407"/>
                </a:lnTo>
                <a:lnTo>
                  <a:pt x="6374963" y="334950"/>
                </a:lnTo>
                <a:lnTo>
                  <a:pt x="6344430" y="289851"/>
                </a:lnTo>
                <a:lnTo>
                  <a:pt x="6310614" y="247294"/>
                </a:lnTo>
                <a:lnTo>
                  <a:pt x="6273698" y="207465"/>
                </a:lnTo>
                <a:lnTo>
                  <a:pt x="6233870" y="170549"/>
                </a:lnTo>
                <a:lnTo>
                  <a:pt x="6191313" y="136732"/>
                </a:lnTo>
                <a:lnTo>
                  <a:pt x="6146214" y="106200"/>
                </a:lnTo>
                <a:lnTo>
                  <a:pt x="6098758" y="79136"/>
                </a:lnTo>
                <a:lnTo>
                  <a:pt x="6049130" y="55728"/>
                </a:lnTo>
                <a:lnTo>
                  <a:pt x="5997516" y="36160"/>
                </a:lnTo>
                <a:lnTo>
                  <a:pt x="5944101" y="20618"/>
                </a:lnTo>
                <a:lnTo>
                  <a:pt x="5889070" y="9287"/>
                </a:lnTo>
                <a:lnTo>
                  <a:pt x="5832610" y="2352"/>
                </a:lnTo>
                <a:lnTo>
                  <a:pt x="5774904" y="0"/>
                </a:lnTo>
                <a:close/>
              </a:path>
            </a:pathLst>
          </a:custGeom>
          <a:solidFill>
            <a:srgbClr val="72B33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1" name="Google Shape;331;p56"/>
          <p:cNvSpPr/>
          <p:nvPr/>
        </p:nvSpPr>
        <p:spPr>
          <a:xfrm>
            <a:off x="885973" y="118332"/>
            <a:ext cx="0" cy="726948"/>
          </a:xfrm>
          <a:custGeom>
            <a:avLst/>
            <a:gdLst/>
            <a:ahLst/>
            <a:cxnLst/>
            <a:rect l="l" t="t" r="r" b="b"/>
            <a:pathLst>
              <a:path w="120000" h="1514475" extrusionOk="0">
                <a:moveTo>
                  <a:pt x="0" y="0"/>
                </a:moveTo>
                <a:lnTo>
                  <a:pt x="0" y="1514450"/>
                </a:lnTo>
              </a:path>
            </a:pathLst>
          </a:custGeom>
          <a:noFill/>
          <a:ln w="1247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2" name="Google Shape;332;p56"/>
          <p:cNvSpPr/>
          <p:nvPr/>
        </p:nvSpPr>
        <p:spPr>
          <a:xfrm>
            <a:off x="234614" y="243344"/>
            <a:ext cx="548400" cy="4383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3" name="Google Shape;333;p56"/>
          <p:cNvSpPr txBox="1">
            <a:spLocks noGrp="1"/>
          </p:cNvSpPr>
          <p:nvPr>
            <p:ph type="body" idx="1"/>
          </p:nvPr>
        </p:nvSpPr>
        <p:spPr>
          <a:xfrm>
            <a:off x="124150" y="998750"/>
            <a:ext cx="4334700" cy="403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dirty="0">
                <a:latin typeface="Raleway"/>
                <a:ea typeface="Raleway"/>
                <a:cs typeface="Raleway"/>
                <a:sym typeface="Raleway"/>
              </a:rPr>
              <a:t>Break the Silence </a:t>
            </a:r>
            <a:endParaRPr sz="1200" dirty="0"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latin typeface="Raleway"/>
                <a:ea typeface="Raleway"/>
                <a:cs typeface="Raleway"/>
                <a:sym typeface="Raleway"/>
              </a:rPr>
              <a:t> 	</a:t>
            </a:r>
            <a:r>
              <a:rPr lang="en" sz="700" dirty="0">
                <a:latin typeface="Raleway"/>
                <a:ea typeface="Raleway"/>
                <a:cs typeface="Raleway"/>
                <a:sym typeface="Raleway"/>
              </a:rPr>
              <a:t>(If no reporting system is in place or people are not aware of it)</a:t>
            </a:r>
            <a:endParaRPr sz="700" dirty="0"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00" dirty="0">
              <a:latin typeface="Raleway"/>
              <a:ea typeface="Raleway"/>
              <a:cs typeface="Raleway"/>
              <a:sym typeface="Raleway"/>
            </a:endParaRPr>
          </a:p>
          <a:p>
            <a:pPr marL="285750" marR="177800" lvl="0" indent="-292100" algn="l" rtl="0">
              <a:lnSpc>
                <a:spcPct val="111666"/>
              </a:lnSpc>
              <a:spcBef>
                <a:spcPts val="0"/>
              </a:spcBef>
              <a:spcAft>
                <a:spcPts val="0"/>
              </a:spcAft>
              <a:buSzPts val="1000"/>
              <a:buFont typeface="Raleway"/>
              <a:buChar char="●"/>
            </a:pPr>
            <a:r>
              <a:rPr lang="en" sz="1000" dirty="0">
                <a:latin typeface="Raleway"/>
                <a:ea typeface="Raleway"/>
                <a:cs typeface="Raleway"/>
                <a:sym typeface="Raleway"/>
              </a:rPr>
              <a:t>Speak up: </a:t>
            </a:r>
            <a:r>
              <a:rPr lang="en" sz="1000" b="0" dirty="0">
                <a:latin typeface="Raleway"/>
                <a:ea typeface="Raleway"/>
                <a:cs typeface="Raleway"/>
                <a:sym typeface="Raleway"/>
              </a:rPr>
              <a:t>I</a:t>
            </a:r>
            <a:r>
              <a:rPr lang="en" sz="1000" b="0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ncrease in the number of students at </a:t>
            </a:r>
            <a:r>
              <a:rPr lang="en" sz="1000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[Campus/School]</a:t>
            </a:r>
            <a:r>
              <a:rPr lang="en" sz="1000" b="0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who safely report bullying or harassment from </a:t>
            </a:r>
            <a:r>
              <a:rPr lang="en" sz="1000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[Baseline]</a:t>
            </a:r>
            <a:r>
              <a:rPr lang="en" sz="1000" b="0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to </a:t>
            </a:r>
            <a:r>
              <a:rPr lang="en" sz="1000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[Target]</a:t>
            </a:r>
            <a:r>
              <a:rPr lang="en" sz="1000" b="0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ensuring 100% of these cases receive immediate peer or psychological support before physical violence occurs.</a:t>
            </a:r>
            <a:endParaRPr sz="1000" b="0"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285750" marR="177800" lvl="0" indent="-228600" algn="l" rtl="0">
              <a:lnSpc>
                <a:spcPct val="111666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00" b="0"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285750" marR="177800" lvl="0" indent="-292100" algn="l" rtl="0">
              <a:lnSpc>
                <a:spcPct val="111666"/>
              </a:lnSpc>
              <a:spcBef>
                <a:spcPts val="0"/>
              </a:spcBef>
              <a:spcAft>
                <a:spcPts val="0"/>
              </a:spcAft>
              <a:buSzPts val="1000"/>
              <a:buFont typeface="Raleway"/>
              <a:buChar char="●"/>
            </a:pPr>
            <a:r>
              <a:rPr lang="en" sz="1000" dirty="0">
                <a:latin typeface="Raleway"/>
                <a:ea typeface="Raleway"/>
                <a:cs typeface="Raleway"/>
                <a:sym typeface="Raleway"/>
              </a:rPr>
              <a:t>Helping hand</a:t>
            </a:r>
            <a:r>
              <a:rPr lang="en" sz="1000" b="0" dirty="0">
                <a:latin typeface="Raleway"/>
                <a:ea typeface="Raleway"/>
                <a:cs typeface="Raleway"/>
                <a:sym typeface="Raleway"/>
              </a:rPr>
              <a:t>: Increase the number of students at </a:t>
            </a:r>
            <a:r>
              <a:rPr lang="en" sz="1000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[Campus/School]</a:t>
            </a:r>
            <a:r>
              <a:rPr lang="en" sz="1000" b="0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" sz="1000" b="0" dirty="0">
                <a:latin typeface="Raleway"/>
                <a:ea typeface="Raleway"/>
                <a:cs typeface="Raleway"/>
                <a:sym typeface="Raleway"/>
              </a:rPr>
              <a:t>reaching out for support </a:t>
            </a:r>
            <a:r>
              <a:rPr lang="en" sz="1000" b="0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from </a:t>
            </a:r>
            <a:r>
              <a:rPr lang="en" sz="1000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[Baseline]</a:t>
            </a:r>
            <a:r>
              <a:rPr lang="en" sz="1000" b="0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to </a:t>
            </a:r>
            <a:r>
              <a:rPr lang="en" sz="1000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[Target]</a:t>
            </a:r>
            <a:r>
              <a:rPr lang="en" sz="1000" b="0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.</a:t>
            </a:r>
            <a:endParaRPr sz="1000" b="0" dirty="0"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1000"/>
              <a:buFont typeface="Arial Black"/>
              <a:buNone/>
            </a:pPr>
            <a:endParaRPr sz="1000" dirty="0">
              <a:latin typeface="Raleway"/>
              <a:ea typeface="Raleway"/>
              <a:cs typeface="Raleway"/>
              <a:sym typeface="Raleway"/>
            </a:endParaRPr>
          </a:p>
          <a:p>
            <a:pPr marL="0" lvl="0" indent="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dirty="0">
                <a:latin typeface="Raleway"/>
                <a:ea typeface="Raleway"/>
                <a:cs typeface="Raleway"/>
                <a:sym typeface="Raleway"/>
              </a:rPr>
              <a:t>Bystander &amp; Peer Intervention</a:t>
            </a:r>
            <a:endParaRPr sz="1200" dirty="0">
              <a:latin typeface="Raleway"/>
              <a:ea typeface="Raleway"/>
              <a:cs typeface="Raleway"/>
              <a:sym typeface="Raleway"/>
            </a:endParaRPr>
          </a:p>
          <a:p>
            <a:pPr marL="0" lvl="0" indent="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latin typeface="Raleway"/>
              <a:ea typeface="Raleway"/>
              <a:cs typeface="Raleway"/>
              <a:sym typeface="Raleway"/>
            </a:endParaRPr>
          </a:p>
          <a:p>
            <a:pPr marL="285750" marR="12700" lvl="0" indent="-292100" algn="l" rtl="0">
              <a:lnSpc>
                <a:spcPct val="111666"/>
              </a:lnSpc>
              <a:spcBef>
                <a:spcPts val="0"/>
              </a:spcBef>
              <a:spcAft>
                <a:spcPts val="0"/>
              </a:spcAft>
              <a:buSzPts val="1000"/>
              <a:buFont typeface="Raleway"/>
              <a:buChar char="●"/>
            </a:pPr>
            <a:r>
              <a:rPr lang="en" sz="1000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Early Warning: [Number]</a:t>
            </a:r>
            <a:r>
              <a:rPr lang="en" sz="1000" b="0" dirty="0">
                <a:latin typeface="Raleway"/>
                <a:ea typeface="Raleway"/>
                <a:cs typeface="Raleway"/>
                <a:sym typeface="Raleway"/>
              </a:rPr>
              <a:t> young women/Young boys across </a:t>
            </a:r>
            <a:r>
              <a:rPr lang="en" sz="1000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[Number]</a:t>
            </a:r>
            <a:r>
              <a:rPr lang="en" sz="1000" b="0" dirty="0">
                <a:latin typeface="Raleway"/>
                <a:ea typeface="Raleway"/>
                <a:cs typeface="Raleway"/>
                <a:sym typeface="Raleway"/>
              </a:rPr>
              <a:t> high-risk schools in [Place] will undergo intensive peer-response training, resulting in at least (Number) successful, veriﬁed early-warning interventions or safe reporting instances by peers.</a:t>
            </a:r>
            <a:endParaRPr sz="1000" b="0" dirty="0">
              <a:latin typeface="Raleway"/>
              <a:ea typeface="Raleway"/>
              <a:cs typeface="Raleway"/>
              <a:sym typeface="Raleway"/>
            </a:endParaRPr>
          </a:p>
          <a:p>
            <a:pPr marL="285750" marR="12700" lvl="0" indent="-228600" algn="l" rtl="0">
              <a:lnSpc>
                <a:spcPct val="111666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00" b="0" dirty="0">
              <a:latin typeface="Raleway"/>
              <a:ea typeface="Raleway"/>
              <a:cs typeface="Raleway"/>
              <a:sym typeface="Raleway"/>
            </a:endParaRPr>
          </a:p>
          <a:p>
            <a:pPr marL="285750" marR="0" lvl="0" indent="-292100" algn="l" rtl="0">
              <a:lnSpc>
                <a:spcPct val="111666"/>
              </a:lnSpc>
              <a:spcBef>
                <a:spcPts val="0"/>
              </a:spcBef>
              <a:spcAft>
                <a:spcPts val="0"/>
              </a:spcAft>
              <a:buSzPts val="1000"/>
              <a:buFont typeface="Raleway"/>
              <a:buChar char="●"/>
            </a:pPr>
            <a:r>
              <a:rPr lang="en" sz="1000" dirty="0">
                <a:latin typeface="Raleway"/>
                <a:ea typeface="Raleway"/>
                <a:cs typeface="Raleway"/>
                <a:sym typeface="Raleway"/>
              </a:rPr>
              <a:t>Social media: </a:t>
            </a:r>
            <a:r>
              <a:rPr lang="en" sz="1000" b="0" dirty="0">
                <a:latin typeface="Raleway"/>
                <a:ea typeface="Raleway"/>
                <a:cs typeface="Raleway"/>
                <a:sym typeface="Raleway"/>
              </a:rPr>
              <a:t>Have </a:t>
            </a:r>
            <a:r>
              <a:rPr lang="en" sz="1000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[Number]</a:t>
            </a:r>
            <a:r>
              <a:rPr lang="en" sz="1000" b="0" dirty="0">
                <a:latin typeface="Raleway"/>
                <a:ea typeface="Raleway"/>
                <a:cs typeface="Raleway"/>
                <a:sym typeface="Raleway"/>
              </a:rPr>
              <a:t> of people sign-up to a social media campaign with a video committing to speak-up when someone witnesses a GBVF incident/bullying/harassment and have </a:t>
            </a:r>
            <a:r>
              <a:rPr lang="en" sz="1000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[Number]</a:t>
            </a:r>
            <a:r>
              <a:rPr lang="en" sz="1000" b="0" dirty="0">
                <a:latin typeface="Raleway"/>
                <a:ea typeface="Raleway"/>
                <a:cs typeface="Raleway"/>
                <a:sym typeface="Raleway"/>
              </a:rPr>
              <a:t>  cases</a:t>
            </a:r>
            <a:r>
              <a:rPr lang="en" sz="1000" dirty="0"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" sz="1000" b="0" dirty="0">
                <a:latin typeface="Raleway"/>
                <a:ea typeface="Raleway"/>
                <a:cs typeface="Raleway"/>
                <a:sym typeface="Raleway"/>
              </a:rPr>
              <a:t>being reported by a witness by the end of the 100-Days.</a:t>
            </a:r>
            <a:endParaRPr sz="1000" b="0" dirty="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34" name="Google Shape;334;p56"/>
          <p:cNvSpPr txBox="1"/>
          <p:nvPr/>
        </p:nvSpPr>
        <p:spPr>
          <a:xfrm>
            <a:off x="1115190" y="113707"/>
            <a:ext cx="3954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5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5" name="Google Shape;335;p56"/>
          <p:cNvSpPr txBox="1"/>
          <p:nvPr/>
        </p:nvSpPr>
        <p:spPr>
          <a:xfrm>
            <a:off x="1739818" y="75440"/>
            <a:ext cx="1807200" cy="7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marR="0" lvl="0" indent="0" algn="ctr" rtl="0">
              <a:lnSpc>
                <a:spcPct val="111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Prevention and Rebuilding Social Cohesion</a:t>
            </a:r>
            <a:endParaRPr sz="1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6" name="Google Shape;336;p56"/>
          <p:cNvSpPr txBox="1"/>
          <p:nvPr/>
        </p:nvSpPr>
        <p:spPr>
          <a:xfrm>
            <a:off x="4405375" y="998750"/>
            <a:ext cx="4657200" cy="397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231F20"/>
                </a:solidFill>
                <a:latin typeface="Raleway"/>
                <a:ea typeface="Raleway"/>
                <a:cs typeface="Raleway"/>
                <a:sym typeface="Raleway"/>
              </a:rPr>
              <a:t>Safe Spaces</a:t>
            </a:r>
            <a:endParaRPr sz="1200" b="1">
              <a:solidFill>
                <a:srgbClr val="231F2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00" b="1">
              <a:solidFill>
                <a:srgbClr val="231F2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228600" lvl="0" indent="-292100" algn="l" rtl="0">
              <a:lnSpc>
                <a:spcPct val="111666"/>
              </a:lnSpc>
              <a:spcBef>
                <a:spcPts val="0"/>
              </a:spcBef>
              <a:spcAft>
                <a:spcPts val="0"/>
              </a:spcAft>
              <a:buSzPts val="1000"/>
              <a:buFont typeface="Raleway"/>
              <a:buChar char="●"/>
            </a:pPr>
            <a:r>
              <a:rPr lang="en" sz="1000" b="1">
                <a:solidFill>
                  <a:srgbClr val="231F20"/>
                </a:solidFill>
                <a:latin typeface="Raleway"/>
                <a:ea typeface="Raleway"/>
                <a:cs typeface="Raleway"/>
                <a:sym typeface="Raleway"/>
              </a:rPr>
              <a:t>Save house </a:t>
            </a:r>
            <a:r>
              <a:rPr lang="en" sz="1000">
                <a:solidFill>
                  <a:srgbClr val="231F20"/>
                </a:solidFill>
                <a:latin typeface="Raleway"/>
                <a:ea typeface="Raleway"/>
                <a:cs typeface="Raleway"/>
                <a:sym typeface="Raleway"/>
              </a:rPr>
              <a:t>- If shortage of immediate support centres or existence of GBV Hotspots - Create </a:t>
            </a:r>
            <a:r>
              <a:rPr lang="en" sz="1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[Number] </a:t>
            </a:r>
            <a:r>
              <a:rPr lang="en" sz="1000">
                <a:solidFill>
                  <a:srgbClr val="231F20"/>
                </a:solidFill>
                <a:latin typeface="Raleway"/>
                <a:ea typeface="Raleway"/>
                <a:cs typeface="Raleway"/>
                <a:sym typeface="Raleway"/>
              </a:rPr>
              <a:t>new or temporary safe houses</a:t>
            </a:r>
            <a:endParaRPr sz="10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lvl="0" indent="-292100" algn="l" rtl="0">
              <a:lnSpc>
                <a:spcPct val="111666"/>
              </a:lnSpc>
              <a:spcBef>
                <a:spcPts val="0"/>
              </a:spcBef>
              <a:spcAft>
                <a:spcPts val="0"/>
              </a:spcAft>
              <a:buSzPts val="1000"/>
              <a:buFont typeface="Raleway"/>
              <a:buChar char="●"/>
            </a:pPr>
            <a:r>
              <a:rPr lang="en" sz="1000" b="1">
                <a:solidFill>
                  <a:srgbClr val="231F20"/>
                </a:solidFill>
                <a:latin typeface="Raleway"/>
                <a:ea typeface="Raleway"/>
                <a:cs typeface="Raleway"/>
                <a:sym typeface="Raleway"/>
              </a:rPr>
              <a:t>Save Environment </a:t>
            </a:r>
            <a:r>
              <a:rPr lang="en" sz="1000">
                <a:solidFill>
                  <a:srgbClr val="231F20"/>
                </a:solidFill>
                <a:latin typeface="Raleway"/>
                <a:ea typeface="Raleway"/>
                <a:cs typeface="Raleway"/>
                <a:sym typeface="Raleway"/>
              </a:rPr>
              <a:t>- Improve the environment to reduce the GBVF incidents occurring in “hot zones” by </a:t>
            </a:r>
            <a:r>
              <a:rPr lang="en" sz="1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[Number]</a:t>
            </a:r>
            <a:r>
              <a:rPr lang="en" sz="1000">
                <a:solidFill>
                  <a:srgbClr val="231F20"/>
                </a:solidFill>
                <a:latin typeface="Raleway"/>
                <a:ea typeface="Raleway"/>
                <a:cs typeface="Raleway"/>
                <a:sym typeface="Raleway"/>
              </a:rPr>
              <a:t>% compared to the 6 months prior.</a:t>
            </a:r>
            <a:endParaRPr sz="1000">
              <a:solidFill>
                <a:srgbClr val="231F2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lvl="0" indent="0" algn="l" rtl="0">
              <a:lnSpc>
                <a:spcPct val="111666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00">
              <a:solidFill>
                <a:srgbClr val="231F2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"/>
              <a:buChar char="●"/>
            </a:pPr>
            <a:r>
              <a:rPr lang="en" sz="1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Hotspot Shield -</a:t>
            </a:r>
            <a:r>
              <a:rPr lang="en" sz="1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In 100 days, equip </a:t>
            </a:r>
            <a:r>
              <a:rPr lang="en" sz="1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[Target Number]</a:t>
            </a:r>
            <a:r>
              <a:rPr lang="en" sz="1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of vulnerable women in </a:t>
            </a:r>
            <a:r>
              <a:rPr lang="en" sz="1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[Hotspot Area]</a:t>
            </a:r>
            <a:r>
              <a:rPr lang="en" sz="1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with activated, direct-to-SAPS safety plans, reducing the number of escalated domestic violence calls in this specific zone by </a:t>
            </a:r>
            <a:r>
              <a:rPr lang="en" sz="1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[Target %]</a:t>
            </a:r>
            <a:r>
              <a:rPr lang="en" sz="1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.</a:t>
            </a:r>
            <a:endParaRPr sz="10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b="1">
              <a:solidFill>
                <a:srgbClr val="231F2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231F20"/>
                </a:solidFill>
                <a:latin typeface="Raleway"/>
                <a:ea typeface="Raleway"/>
                <a:cs typeface="Raleway"/>
                <a:sym typeface="Raleway"/>
              </a:rPr>
              <a:t>Proactive safety</a:t>
            </a:r>
            <a:endParaRPr sz="1200" b="1">
              <a:solidFill>
                <a:srgbClr val="231F2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1">
              <a:solidFill>
                <a:srgbClr val="231F2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254000" lvl="0" indent="-190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"/>
              <a:buChar char="●"/>
            </a:pPr>
            <a:r>
              <a:rPr lang="en" sz="1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Safe transit</a:t>
            </a:r>
            <a:r>
              <a:rPr lang="en" sz="1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- In 100 days, partner with local taxi associations to ensure </a:t>
            </a:r>
            <a:r>
              <a:rPr lang="en" sz="1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[Target Number]</a:t>
            </a:r>
            <a:r>
              <a:rPr lang="en" sz="1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of women traveling on high-risk routes in </a:t>
            </a:r>
            <a:r>
              <a:rPr lang="en" sz="1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[Area]</a:t>
            </a:r>
            <a:r>
              <a:rPr lang="en" sz="1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arrive safely after dark, with zero incidents of harassment reported via the new SMS safety line.</a:t>
            </a:r>
            <a:endParaRPr sz="10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2540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254000" lvl="0" indent="-190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Raleway"/>
              <a:buChar char="●"/>
            </a:pPr>
            <a:r>
              <a:rPr lang="en" sz="1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Tavern Guardian;</a:t>
            </a:r>
            <a:r>
              <a:rPr lang="en" sz="1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In 100 days, train and certify </a:t>
            </a:r>
            <a:r>
              <a:rPr lang="en" sz="1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[Target Number]</a:t>
            </a:r>
            <a:r>
              <a:rPr lang="en" sz="1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of tavern owners and security staff in </a:t>
            </a:r>
            <a:r>
              <a:rPr lang="en" sz="1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[Township/Area]</a:t>
            </a:r>
            <a:r>
              <a:rPr lang="en" sz="1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as active bystanders, resulting in </a:t>
            </a:r>
            <a:r>
              <a:rPr lang="en" sz="1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[Target Number]</a:t>
            </a:r>
            <a:r>
              <a:rPr lang="en" sz="1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of safe interventions or escorted walks home for vulnerable patrons.</a:t>
            </a:r>
            <a:endParaRPr sz="1000">
              <a:solidFill>
                <a:srgbClr val="231F2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37" name="Google Shape;337;p56"/>
          <p:cNvSpPr/>
          <p:nvPr/>
        </p:nvSpPr>
        <p:spPr>
          <a:xfrm>
            <a:off x="124153" y="920727"/>
            <a:ext cx="411600" cy="43620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8" name="Google Shape;338;p56"/>
          <p:cNvSpPr/>
          <p:nvPr/>
        </p:nvSpPr>
        <p:spPr>
          <a:xfrm>
            <a:off x="63194" y="2953052"/>
            <a:ext cx="463500" cy="393300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39" name="Google Shape;339;p56"/>
          <p:cNvGrpSpPr/>
          <p:nvPr/>
        </p:nvGrpSpPr>
        <p:grpSpPr>
          <a:xfrm>
            <a:off x="4342818" y="821846"/>
            <a:ext cx="395395" cy="501467"/>
            <a:chOff x="4853917" y="1298711"/>
            <a:chExt cx="408677" cy="518313"/>
          </a:xfrm>
        </p:grpSpPr>
        <p:sp>
          <p:nvSpPr>
            <p:cNvPr id="340" name="Google Shape;340;p56"/>
            <p:cNvSpPr/>
            <p:nvPr/>
          </p:nvSpPr>
          <p:spPr>
            <a:xfrm>
              <a:off x="4853917" y="1557030"/>
              <a:ext cx="335384" cy="259994"/>
            </a:xfrm>
            <a:custGeom>
              <a:avLst/>
              <a:gdLst/>
              <a:ahLst/>
              <a:cxnLst/>
              <a:rect l="l" t="t" r="r" b="b"/>
              <a:pathLst>
                <a:path w="554354" h="541654" extrusionOk="0">
                  <a:moveTo>
                    <a:pt x="515206" y="471451"/>
                  </a:moveTo>
                  <a:lnTo>
                    <a:pt x="507846" y="430030"/>
                  </a:lnTo>
                  <a:lnTo>
                    <a:pt x="477975" y="405016"/>
                  </a:lnTo>
                  <a:lnTo>
                    <a:pt x="438668" y="399247"/>
                  </a:lnTo>
                  <a:lnTo>
                    <a:pt x="426554" y="400469"/>
                  </a:lnTo>
                  <a:lnTo>
                    <a:pt x="414727" y="402544"/>
                  </a:lnTo>
                  <a:lnTo>
                    <a:pt x="403063" y="405039"/>
                  </a:lnTo>
                  <a:lnTo>
                    <a:pt x="391436" y="407521"/>
                  </a:lnTo>
                  <a:lnTo>
                    <a:pt x="379724" y="409559"/>
                  </a:lnTo>
                  <a:lnTo>
                    <a:pt x="380957" y="405647"/>
                  </a:lnTo>
                  <a:lnTo>
                    <a:pt x="384477" y="399884"/>
                  </a:lnTo>
                  <a:lnTo>
                    <a:pt x="415753" y="363259"/>
                  </a:lnTo>
                  <a:lnTo>
                    <a:pt x="449323" y="328461"/>
                  </a:lnTo>
                  <a:lnTo>
                    <a:pt x="483052" y="294798"/>
                  </a:lnTo>
                  <a:lnTo>
                    <a:pt x="501844" y="276284"/>
                  </a:lnTo>
                  <a:lnTo>
                    <a:pt x="509281" y="268946"/>
                  </a:lnTo>
                  <a:lnTo>
                    <a:pt x="517855" y="260867"/>
                  </a:lnTo>
                  <a:lnTo>
                    <a:pt x="527151" y="252407"/>
                  </a:lnTo>
                  <a:lnTo>
                    <a:pt x="536294" y="243466"/>
                  </a:lnTo>
                  <a:lnTo>
                    <a:pt x="544407" y="233943"/>
                  </a:lnTo>
                  <a:lnTo>
                    <a:pt x="550611" y="223735"/>
                  </a:lnTo>
                  <a:lnTo>
                    <a:pt x="554032" y="212744"/>
                  </a:lnTo>
                  <a:lnTo>
                    <a:pt x="551849" y="199121"/>
                  </a:lnTo>
                  <a:lnTo>
                    <a:pt x="546462" y="187980"/>
                  </a:lnTo>
                  <a:lnTo>
                    <a:pt x="538598" y="179556"/>
                  </a:lnTo>
                  <a:lnTo>
                    <a:pt x="528982" y="174084"/>
                  </a:lnTo>
                  <a:lnTo>
                    <a:pt x="518339" y="171799"/>
                  </a:lnTo>
                  <a:lnTo>
                    <a:pt x="507394" y="172937"/>
                  </a:lnTo>
                  <a:lnTo>
                    <a:pt x="476743" y="198484"/>
                  </a:lnTo>
                  <a:lnTo>
                    <a:pt x="443390" y="230771"/>
                  </a:lnTo>
                  <a:lnTo>
                    <a:pt x="407872" y="266311"/>
                  </a:lnTo>
                  <a:lnTo>
                    <a:pt x="396597" y="277637"/>
                  </a:lnTo>
                  <a:lnTo>
                    <a:pt x="367596" y="306316"/>
                  </a:lnTo>
                  <a:lnTo>
                    <a:pt x="350536" y="321451"/>
                  </a:lnTo>
                  <a:lnTo>
                    <a:pt x="340725" y="300253"/>
                  </a:lnTo>
                  <a:lnTo>
                    <a:pt x="347806" y="291916"/>
                  </a:lnTo>
                  <a:lnTo>
                    <a:pt x="356911" y="282430"/>
                  </a:lnTo>
                  <a:lnTo>
                    <a:pt x="366975" y="272550"/>
                  </a:lnTo>
                  <a:lnTo>
                    <a:pt x="376935" y="263031"/>
                  </a:lnTo>
                  <a:lnTo>
                    <a:pt x="385726" y="254625"/>
                  </a:lnTo>
                  <a:lnTo>
                    <a:pt x="484790" y="155566"/>
                  </a:lnTo>
                  <a:lnTo>
                    <a:pt x="490696" y="150006"/>
                  </a:lnTo>
                  <a:lnTo>
                    <a:pt x="497742" y="143116"/>
                  </a:lnTo>
                  <a:lnTo>
                    <a:pt x="504774" y="134967"/>
                  </a:lnTo>
                  <a:lnTo>
                    <a:pt x="510634" y="125627"/>
                  </a:lnTo>
                  <a:lnTo>
                    <a:pt x="514166" y="115166"/>
                  </a:lnTo>
                  <a:lnTo>
                    <a:pt x="514213" y="103654"/>
                  </a:lnTo>
                  <a:lnTo>
                    <a:pt x="509619" y="91159"/>
                  </a:lnTo>
                  <a:lnTo>
                    <a:pt x="503161" y="82017"/>
                  </a:lnTo>
                  <a:lnTo>
                    <a:pt x="496165" y="76001"/>
                  </a:lnTo>
                  <a:lnTo>
                    <a:pt x="488721" y="72795"/>
                  </a:lnTo>
                  <a:lnTo>
                    <a:pt x="480921" y="72081"/>
                  </a:lnTo>
                  <a:lnTo>
                    <a:pt x="472855" y="73544"/>
                  </a:lnTo>
                  <a:lnTo>
                    <a:pt x="439735" y="94811"/>
                  </a:lnTo>
                  <a:lnTo>
                    <a:pt x="409589" y="125535"/>
                  </a:lnTo>
                  <a:lnTo>
                    <a:pt x="403196" y="132317"/>
                  </a:lnTo>
                  <a:lnTo>
                    <a:pt x="397441" y="138105"/>
                  </a:lnTo>
                  <a:lnTo>
                    <a:pt x="297262" y="235510"/>
                  </a:lnTo>
                  <a:lnTo>
                    <a:pt x="287676" y="230524"/>
                  </a:lnTo>
                  <a:lnTo>
                    <a:pt x="289774" y="231522"/>
                  </a:lnTo>
                  <a:lnTo>
                    <a:pt x="281998" y="221672"/>
                  </a:lnTo>
                  <a:lnTo>
                    <a:pt x="287139" y="213195"/>
                  </a:lnTo>
                  <a:lnTo>
                    <a:pt x="295908" y="203165"/>
                  </a:lnTo>
                  <a:lnTo>
                    <a:pt x="306426" y="192703"/>
                  </a:lnTo>
                  <a:lnTo>
                    <a:pt x="316818" y="182931"/>
                  </a:lnTo>
                  <a:lnTo>
                    <a:pt x="325205" y="174971"/>
                  </a:lnTo>
                  <a:lnTo>
                    <a:pt x="416426" y="84066"/>
                  </a:lnTo>
                  <a:lnTo>
                    <a:pt x="424185" y="74191"/>
                  </a:lnTo>
                  <a:lnTo>
                    <a:pt x="429265" y="63078"/>
                  </a:lnTo>
                  <a:lnTo>
                    <a:pt x="431003" y="51423"/>
                  </a:lnTo>
                  <a:lnTo>
                    <a:pt x="428736" y="39927"/>
                  </a:lnTo>
                  <a:lnTo>
                    <a:pt x="421801" y="29287"/>
                  </a:lnTo>
                  <a:lnTo>
                    <a:pt x="411762" y="23685"/>
                  </a:lnTo>
                  <a:lnTo>
                    <a:pt x="401965" y="20919"/>
                  </a:lnTo>
                  <a:lnTo>
                    <a:pt x="392380" y="20695"/>
                  </a:lnTo>
                  <a:lnTo>
                    <a:pt x="382976" y="22721"/>
                  </a:lnTo>
                  <a:lnTo>
                    <a:pt x="346558" y="47462"/>
                  </a:lnTo>
                  <a:lnTo>
                    <a:pt x="319641" y="75286"/>
                  </a:lnTo>
                  <a:lnTo>
                    <a:pt x="310581" y="84764"/>
                  </a:lnTo>
                  <a:lnTo>
                    <a:pt x="282677" y="112867"/>
                  </a:lnTo>
                  <a:lnTo>
                    <a:pt x="246009" y="148784"/>
                  </a:lnTo>
                  <a:lnTo>
                    <a:pt x="236462" y="158165"/>
                  </a:lnTo>
                  <a:lnTo>
                    <a:pt x="227627" y="167257"/>
                  </a:lnTo>
                  <a:lnTo>
                    <a:pt x="219908" y="175890"/>
                  </a:lnTo>
                  <a:lnTo>
                    <a:pt x="189011" y="174678"/>
                  </a:lnTo>
                  <a:lnTo>
                    <a:pt x="295830" y="66807"/>
                  </a:lnTo>
                  <a:lnTo>
                    <a:pt x="306602" y="53884"/>
                  </a:lnTo>
                  <a:lnTo>
                    <a:pt x="312409" y="41878"/>
                  </a:lnTo>
                  <a:lnTo>
                    <a:pt x="314039" y="30984"/>
                  </a:lnTo>
                  <a:lnTo>
                    <a:pt x="312285" y="21396"/>
                  </a:lnTo>
                  <a:lnTo>
                    <a:pt x="307935" y="13309"/>
                  </a:lnTo>
                  <a:lnTo>
                    <a:pt x="301782" y="6917"/>
                  </a:lnTo>
                  <a:lnTo>
                    <a:pt x="294616" y="2416"/>
                  </a:lnTo>
                  <a:lnTo>
                    <a:pt x="287227" y="0"/>
                  </a:lnTo>
                  <a:lnTo>
                    <a:pt x="277969" y="480"/>
                  </a:lnTo>
                  <a:lnTo>
                    <a:pt x="245002" y="19707"/>
                  </a:lnTo>
                  <a:lnTo>
                    <a:pt x="212340" y="50941"/>
                  </a:lnTo>
                  <a:lnTo>
                    <a:pt x="195872" y="69118"/>
                  </a:lnTo>
                  <a:lnTo>
                    <a:pt x="185980" y="79488"/>
                  </a:lnTo>
                  <a:lnTo>
                    <a:pt x="178089" y="86822"/>
                  </a:lnTo>
                  <a:lnTo>
                    <a:pt x="169034" y="96042"/>
                  </a:lnTo>
                  <a:lnTo>
                    <a:pt x="59392" y="206117"/>
                  </a:lnTo>
                  <a:lnTo>
                    <a:pt x="27172" y="242605"/>
                  </a:lnTo>
                  <a:lnTo>
                    <a:pt x="6960" y="284238"/>
                  </a:lnTo>
                  <a:lnTo>
                    <a:pt x="0" y="336979"/>
                  </a:lnTo>
                  <a:lnTo>
                    <a:pt x="1722" y="354225"/>
                  </a:lnTo>
                  <a:lnTo>
                    <a:pt x="16953" y="403862"/>
                  </a:lnTo>
                  <a:lnTo>
                    <a:pt x="44176" y="448699"/>
                  </a:lnTo>
                  <a:lnTo>
                    <a:pt x="79403" y="486614"/>
                  </a:lnTo>
                  <a:lnTo>
                    <a:pt x="118647" y="515489"/>
                  </a:lnTo>
                  <a:lnTo>
                    <a:pt x="157921" y="533202"/>
                  </a:lnTo>
                  <a:lnTo>
                    <a:pt x="201716" y="541040"/>
                  </a:lnTo>
                  <a:lnTo>
                    <a:pt x="215615" y="541325"/>
                  </a:lnTo>
                  <a:lnTo>
                    <a:pt x="229214" y="540621"/>
                  </a:lnTo>
                  <a:lnTo>
                    <a:pt x="268519" y="533646"/>
                  </a:lnTo>
                  <a:lnTo>
                    <a:pt x="306224" y="521603"/>
                  </a:lnTo>
                  <a:lnTo>
                    <a:pt x="343151" y="507355"/>
                  </a:lnTo>
                  <a:lnTo>
                    <a:pt x="355428" y="502611"/>
                  </a:lnTo>
                  <a:lnTo>
                    <a:pt x="392592" y="489880"/>
                  </a:lnTo>
                  <a:lnTo>
                    <a:pt x="443030" y="480827"/>
                  </a:lnTo>
                  <a:lnTo>
                    <a:pt x="472601" y="478828"/>
                  </a:lnTo>
                  <a:lnTo>
                    <a:pt x="486848" y="477611"/>
                  </a:lnTo>
                  <a:lnTo>
                    <a:pt x="499552" y="475955"/>
                  </a:lnTo>
                  <a:lnTo>
                    <a:pt x="509824" y="473642"/>
                  </a:lnTo>
                  <a:lnTo>
                    <a:pt x="515206" y="471451"/>
                  </a:lnTo>
                  <a:close/>
                </a:path>
              </a:pathLst>
            </a:custGeom>
            <a:noFill/>
            <a:ln w="64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68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1" name="Google Shape;341;p56"/>
            <p:cNvSpPr/>
            <p:nvPr/>
          </p:nvSpPr>
          <p:spPr>
            <a:xfrm>
              <a:off x="4926683" y="1419622"/>
              <a:ext cx="335700" cy="193800"/>
            </a:xfrm>
            <a:prstGeom prst="rect">
              <a:avLst/>
            </a:pr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68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2" name="Google Shape;342;p56"/>
            <p:cNvSpPr/>
            <p:nvPr/>
          </p:nvSpPr>
          <p:spPr>
            <a:xfrm>
              <a:off x="5104449" y="1455851"/>
              <a:ext cx="117557" cy="93269"/>
            </a:xfrm>
            <a:custGeom>
              <a:avLst/>
              <a:gdLst/>
              <a:ahLst/>
              <a:cxnLst/>
              <a:rect l="l" t="t" r="r" b="b"/>
              <a:pathLst>
                <a:path w="194309" h="194310" extrusionOk="0">
                  <a:moveTo>
                    <a:pt x="9499" y="182984"/>
                  </a:moveTo>
                  <a:lnTo>
                    <a:pt x="2246" y="135644"/>
                  </a:lnTo>
                  <a:lnTo>
                    <a:pt x="0" y="95874"/>
                  </a:lnTo>
                  <a:lnTo>
                    <a:pt x="375" y="82777"/>
                  </a:lnTo>
                  <a:lnTo>
                    <a:pt x="10086" y="36043"/>
                  </a:lnTo>
                  <a:lnTo>
                    <a:pt x="45688" y="4316"/>
                  </a:lnTo>
                  <a:lnTo>
                    <a:pt x="66710" y="0"/>
                  </a:lnTo>
                  <a:lnTo>
                    <a:pt x="76860" y="787"/>
                  </a:lnTo>
                  <a:lnTo>
                    <a:pt x="110858" y="21768"/>
                  </a:lnTo>
                  <a:lnTo>
                    <a:pt x="124385" y="54052"/>
                  </a:lnTo>
                  <a:lnTo>
                    <a:pt x="139892" y="61655"/>
                  </a:lnTo>
                  <a:lnTo>
                    <a:pt x="173111" y="80800"/>
                  </a:lnTo>
                  <a:lnTo>
                    <a:pt x="193742" y="126372"/>
                  </a:lnTo>
                  <a:lnTo>
                    <a:pt x="193156" y="138947"/>
                  </a:lnTo>
                  <a:lnTo>
                    <a:pt x="170441" y="175248"/>
                  </a:lnTo>
                  <a:lnTo>
                    <a:pt x="123005" y="191084"/>
                  </a:lnTo>
                  <a:lnTo>
                    <a:pt x="81315" y="193746"/>
                  </a:lnTo>
                  <a:lnTo>
                    <a:pt x="67350" y="193176"/>
                  </a:lnTo>
                  <a:lnTo>
                    <a:pt x="53693" y="191970"/>
                  </a:lnTo>
                  <a:lnTo>
                    <a:pt x="40550" y="190183"/>
                  </a:lnTo>
                  <a:lnTo>
                    <a:pt x="28126" y="187873"/>
                  </a:lnTo>
                  <a:lnTo>
                    <a:pt x="16627" y="185094"/>
                  </a:lnTo>
                  <a:lnTo>
                    <a:pt x="9499" y="182984"/>
                  </a:lnTo>
                  <a:close/>
                </a:path>
              </a:pathLst>
            </a:custGeom>
            <a:noFill/>
            <a:ln w="63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68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3" name="Google Shape;343;p56"/>
            <p:cNvSpPr/>
            <p:nvPr/>
          </p:nvSpPr>
          <p:spPr>
            <a:xfrm>
              <a:off x="4926441" y="1298711"/>
              <a:ext cx="336153" cy="193243"/>
            </a:xfrm>
            <a:custGeom>
              <a:avLst/>
              <a:gdLst/>
              <a:ahLst/>
              <a:cxnLst/>
              <a:rect l="l" t="t" r="r" b="b"/>
              <a:pathLst>
                <a:path w="555625" h="402589" extrusionOk="0">
                  <a:moveTo>
                    <a:pt x="39613" y="68697"/>
                  </a:moveTo>
                  <a:lnTo>
                    <a:pt x="47633" y="111232"/>
                  </a:lnTo>
                  <a:lnTo>
                    <a:pt x="78295" y="136166"/>
                  </a:lnTo>
                  <a:lnTo>
                    <a:pt x="106273" y="140968"/>
                  </a:lnTo>
                  <a:lnTo>
                    <a:pt x="119217" y="140810"/>
                  </a:lnTo>
                  <a:lnTo>
                    <a:pt x="131620" y="139485"/>
                  </a:lnTo>
                  <a:lnTo>
                    <a:pt x="143600" y="137395"/>
                  </a:lnTo>
                  <a:lnTo>
                    <a:pt x="155273" y="134944"/>
                  </a:lnTo>
                  <a:lnTo>
                    <a:pt x="166757" y="132536"/>
                  </a:lnTo>
                  <a:lnTo>
                    <a:pt x="178170" y="130573"/>
                  </a:lnTo>
                  <a:lnTo>
                    <a:pt x="175465" y="135774"/>
                  </a:lnTo>
                  <a:lnTo>
                    <a:pt x="170106" y="143080"/>
                  </a:lnTo>
                  <a:lnTo>
                    <a:pt x="142892" y="173488"/>
                  </a:lnTo>
                  <a:lnTo>
                    <a:pt x="109033" y="207918"/>
                  </a:lnTo>
                  <a:lnTo>
                    <a:pt x="89157" y="227578"/>
                  </a:lnTo>
                  <a:lnTo>
                    <a:pt x="81465" y="235177"/>
                  </a:lnTo>
                  <a:lnTo>
                    <a:pt x="71394" y="245299"/>
                  </a:lnTo>
                  <a:lnTo>
                    <a:pt x="62011" y="254771"/>
                  </a:lnTo>
                  <a:lnTo>
                    <a:pt x="53124" y="263753"/>
                  </a:lnTo>
                  <a:lnTo>
                    <a:pt x="44543" y="272406"/>
                  </a:lnTo>
                  <a:lnTo>
                    <a:pt x="36079" y="280891"/>
                  </a:lnTo>
                  <a:lnTo>
                    <a:pt x="27541" y="289368"/>
                  </a:lnTo>
                  <a:lnTo>
                    <a:pt x="18455" y="298740"/>
                  </a:lnTo>
                  <a:lnTo>
                    <a:pt x="10685" y="308056"/>
                  </a:lnTo>
                  <a:lnTo>
                    <a:pt x="4704" y="317324"/>
                  </a:lnTo>
                  <a:lnTo>
                    <a:pt x="984" y="326552"/>
                  </a:lnTo>
                  <a:lnTo>
                    <a:pt x="0" y="335745"/>
                  </a:lnTo>
                  <a:lnTo>
                    <a:pt x="2222" y="344913"/>
                  </a:lnTo>
                  <a:lnTo>
                    <a:pt x="8126" y="354062"/>
                  </a:lnTo>
                  <a:lnTo>
                    <a:pt x="18184" y="363199"/>
                  </a:lnTo>
                  <a:lnTo>
                    <a:pt x="31406" y="358318"/>
                  </a:lnTo>
                  <a:lnTo>
                    <a:pt x="40238" y="350277"/>
                  </a:lnTo>
                  <a:lnTo>
                    <a:pt x="51270" y="339014"/>
                  </a:lnTo>
                  <a:lnTo>
                    <a:pt x="59581" y="330693"/>
                  </a:lnTo>
                  <a:lnTo>
                    <a:pt x="67187" y="323236"/>
                  </a:lnTo>
                  <a:lnTo>
                    <a:pt x="78678" y="311678"/>
                  </a:lnTo>
                  <a:lnTo>
                    <a:pt x="89335" y="300521"/>
                  </a:lnTo>
                  <a:lnTo>
                    <a:pt x="99404" y="290028"/>
                  </a:lnTo>
                  <a:lnTo>
                    <a:pt x="128569" y="265194"/>
                  </a:lnTo>
                  <a:lnTo>
                    <a:pt x="161368" y="255891"/>
                  </a:lnTo>
                  <a:lnTo>
                    <a:pt x="174264" y="257478"/>
                  </a:lnTo>
                  <a:lnTo>
                    <a:pt x="188516" y="262580"/>
                  </a:lnTo>
                  <a:lnTo>
                    <a:pt x="199067" y="269693"/>
                  </a:lnTo>
                  <a:lnTo>
                    <a:pt x="207314" y="278409"/>
                  </a:lnTo>
                  <a:lnTo>
                    <a:pt x="214654" y="288323"/>
                  </a:lnTo>
                  <a:lnTo>
                    <a:pt x="225721" y="285623"/>
                  </a:lnTo>
                  <a:lnTo>
                    <a:pt x="236266" y="281698"/>
                  </a:lnTo>
                  <a:lnTo>
                    <a:pt x="246945" y="277597"/>
                  </a:lnTo>
                  <a:lnTo>
                    <a:pt x="258412" y="274369"/>
                  </a:lnTo>
                  <a:lnTo>
                    <a:pt x="300278" y="279840"/>
                  </a:lnTo>
                  <a:lnTo>
                    <a:pt x="329965" y="305350"/>
                  </a:lnTo>
                  <a:lnTo>
                    <a:pt x="338833" y="330021"/>
                  </a:lnTo>
                  <a:lnTo>
                    <a:pt x="354353" y="329942"/>
                  </a:lnTo>
                  <a:lnTo>
                    <a:pt x="391456" y="338968"/>
                  </a:lnTo>
                  <a:lnTo>
                    <a:pt x="418564" y="374168"/>
                  </a:lnTo>
                  <a:lnTo>
                    <a:pt x="422393" y="402443"/>
                  </a:lnTo>
                  <a:lnTo>
                    <a:pt x="429529" y="398891"/>
                  </a:lnTo>
                  <a:lnTo>
                    <a:pt x="460880" y="371495"/>
                  </a:lnTo>
                  <a:lnTo>
                    <a:pt x="481981" y="350142"/>
                  </a:lnTo>
                  <a:lnTo>
                    <a:pt x="490164" y="341796"/>
                  </a:lnTo>
                  <a:lnTo>
                    <a:pt x="522974" y="304919"/>
                  </a:lnTo>
                  <a:lnTo>
                    <a:pt x="543065" y="271014"/>
                  </a:lnTo>
                  <a:lnTo>
                    <a:pt x="554026" y="231332"/>
                  </a:lnTo>
                  <a:lnTo>
                    <a:pt x="555357" y="204736"/>
                  </a:lnTo>
                  <a:lnTo>
                    <a:pt x="554421" y="191713"/>
                  </a:lnTo>
                  <a:lnTo>
                    <a:pt x="545877" y="154078"/>
                  </a:lnTo>
                  <a:lnTo>
                    <a:pt x="529910" y="119184"/>
                  </a:lnTo>
                  <a:lnTo>
                    <a:pt x="508034" y="87785"/>
                  </a:lnTo>
                  <a:lnTo>
                    <a:pt x="472253" y="52812"/>
                  </a:lnTo>
                  <a:lnTo>
                    <a:pt x="433540" y="26069"/>
                  </a:lnTo>
                  <a:lnTo>
                    <a:pt x="392433" y="7931"/>
                  </a:lnTo>
                  <a:lnTo>
                    <a:pt x="347170" y="131"/>
                  </a:lnTo>
                  <a:lnTo>
                    <a:pt x="334998" y="0"/>
                  </a:lnTo>
                  <a:lnTo>
                    <a:pt x="322429" y="649"/>
                  </a:lnTo>
                  <a:lnTo>
                    <a:pt x="282060" y="7556"/>
                  </a:lnTo>
                  <a:lnTo>
                    <a:pt x="242595" y="20519"/>
                  </a:lnTo>
                  <a:lnTo>
                    <a:pt x="208035" y="34853"/>
                  </a:lnTo>
                  <a:lnTo>
                    <a:pt x="196645" y="39509"/>
                  </a:lnTo>
                  <a:lnTo>
                    <a:pt x="146371" y="53816"/>
                  </a:lnTo>
                  <a:lnTo>
                    <a:pt x="100440" y="59873"/>
                  </a:lnTo>
                  <a:lnTo>
                    <a:pt x="85625" y="61476"/>
                  </a:lnTo>
                  <a:lnTo>
                    <a:pt x="71919" y="62982"/>
                  </a:lnTo>
                  <a:lnTo>
                    <a:pt x="59837" y="64459"/>
                  </a:lnTo>
                  <a:lnTo>
                    <a:pt x="49896" y="65972"/>
                  </a:lnTo>
                  <a:lnTo>
                    <a:pt x="42613" y="67589"/>
                  </a:lnTo>
                  <a:lnTo>
                    <a:pt x="39613" y="68697"/>
                  </a:lnTo>
                  <a:close/>
                </a:path>
              </a:pathLst>
            </a:custGeom>
            <a:noFill/>
            <a:ln w="74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68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44" name="Google Shape;344;p56"/>
          <p:cNvSpPr/>
          <p:nvPr/>
        </p:nvSpPr>
        <p:spPr>
          <a:xfrm>
            <a:off x="4300230" y="2958452"/>
            <a:ext cx="480600" cy="387900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5" name="Google Shape;345;p56"/>
          <p:cNvSpPr txBox="1">
            <a:spLocks noGrp="1"/>
          </p:cNvSpPr>
          <p:nvPr>
            <p:ph type="ftr" idx="11"/>
          </p:nvPr>
        </p:nvSpPr>
        <p:spPr>
          <a:xfrm>
            <a:off x="3451720" y="113700"/>
            <a:ext cx="38361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Survivor Impact Indicator </a:t>
            </a:r>
            <a:endParaRPr>
              <a:solidFill>
                <a:schemeClr val="lt1"/>
              </a:solidFill>
            </a:endParaRPr>
          </a:p>
          <a:p>
            <a:pPr marL="1270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Smurf Goal examples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57"/>
          <p:cNvSpPr/>
          <p:nvPr/>
        </p:nvSpPr>
        <p:spPr>
          <a:xfrm>
            <a:off x="7927693" y="4823032"/>
            <a:ext cx="252402" cy="212750"/>
          </a:xfrm>
          <a:custGeom>
            <a:avLst/>
            <a:gdLst/>
            <a:ahLst/>
            <a:cxnLst/>
            <a:rect l="l" t="t" r="r" b="b"/>
            <a:pathLst>
              <a:path w="417194" h="443229" extrusionOk="0">
                <a:moveTo>
                  <a:pt x="207291" y="0"/>
                </a:moveTo>
                <a:lnTo>
                  <a:pt x="0" y="0"/>
                </a:lnTo>
                <a:lnTo>
                  <a:pt x="31903" y="34307"/>
                </a:lnTo>
                <a:lnTo>
                  <a:pt x="35013" y="37217"/>
                </a:lnTo>
                <a:lnTo>
                  <a:pt x="35618" y="38077"/>
                </a:lnTo>
                <a:lnTo>
                  <a:pt x="40421" y="43834"/>
                </a:lnTo>
                <a:lnTo>
                  <a:pt x="42505" y="45309"/>
                </a:lnTo>
                <a:lnTo>
                  <a:pt x="44913" y="47793"/>
                </a:lnTo>
                <a:lnTo>
                  <a:pt x="64688" y="68853"/>
                </a:lnTo>
                <a:lnTo>
                  <a:pt x="67522" y="71661"/>
                </a:lnTo>
                <a:lnTo>
                  <a:pt x="68022" y="73112"/>
                </a:lnTo>
                <a:lnTo>
                  <a:pt x="70859" y="75920"/>
                </a:lnTo>
                <a:lnTo>
                  <a:pt x="83884" y="89387"/>
                </a:lnTo>
                <a:lnTo>
                  <a:pt x="86936" y="92271"/>
                </a:lnTo>
                <a:lnTo>
                  <a:pt x="122821" y="131014"/>
                </a:lnTo>
                <a:lnTo>
                  <a:pt x="126565" y="134517"/>
                </a:lnTo>
                <a:lnTo>
                  <a:pt x="129244" y="137836"/>
                </a:lnTo>
                <a:lnTo>
                  <a:pt x="207835" y="221482"/>
                </a:lnTo>
                <a:lnTo>
                  <a:pt x="205786" y="224402"/>
                </a:lnTo>
                <a:lnTo>
                  <a:pt x="203997" y="225388"/>
                </a:lnTo>
                <a:lnTo>
                  <a:pt x="201536" y="228423"/>
                </a:lnTo>
                <a:lnTo>
                  <a:pt x="182185" y="248810"/>
                </a:lnTo>
                <a:lnTo>
                  <a:pt x="174553" y="257367"/>
                </a:lnTo>
                <a:lnTo>
                  <a:pt x="166162" y="266500"/>
                </a:lnTo>
                <a:lnTo>
                  <a:pt x="157254" y="276016"/>
                </a:lnTo>
                <a:lnTo>
                  <a:pt x="129851" y="304939"/>
                </a:lnTo>
                <a:lnTo>
                  <a:pt x="121297" y="314065"/>
                </a:lnTo>
                <a:lnTo>
                  <a:pt x="115437" y="320403"/>
                </a:lnTo>
                <a:lnTo>
                  <a:pt x="113296" y="321843"/>
                </a:lnTo>
                <a:lnTo>
                  <a:pt x="111028" y="324439"/>
                </a:lnTo>
                <a:lnTo>
                  <a:pt x="85011" y="352493"/>
                </a:lnTo>
                <a:lnTo>
                  <a:pt x="82005" y="355330"/>
                </a:lnTo>
                <a:lnTo>
                  <a:pt x="81271" y="355996"/>
                </a:lnTo>
                <a:lnTo>
                  <a:pt x="78592" y="359319"/>
                </a:lnTo>
                <a:lnTo>
                  <a:pt x="0" y="442965"/>
                </a:lnTo>
                <a:lnTo>
                  <a:pt x="204332" y="442965"/>
                </a:lnTo>
                <a:lnTo>
                  <a:pt x="212774" y="442302"/>
                </a:lnTo>
                <a:lnTo>
                  <a:pt x="213916" y="437407"/>
                </a:lnTo>
                <a:lnTo>
                  <a:pt x="219985" y="430819"/>
                </a:lnTo>
                <a:lnTo>
                  <a:pt x="277531" y="370259"/>
                </a:lnTo>
                <a:lnTo>
                  <a:pt x="285749" y="361224"/>
                </a:lnTo>
                <a:lnTo>
                  <a:pt x="295178" y="351287"/>
                </a:lnTo>
                <a:lnTo>
                  <a:pt x="304819" y="341223"/>
                </a:lnTo>
                <a:lnTo>
                  <a:pt x="359359" y="283226"/>
                </a:lnTo>
                <a:lnTo>
                  <a:pt x="367932" y="273861"/>
                </a:lnTo>
                <a:lnTo>
                  <a:pt x="376768" y="264828"/>
                </a:lnTo>
                <a:lnTo>
                  <a:pt x="412121" y="226735"/>
                </a:lnTo>
                <a:lnTo>
                  <a:pt x="414022" y="224477"/>
                </a:lnTo>
                <a:lnTo>
                  <a:pt x="415116" y="223880"/>
                </a:lnTo>
                <a:lnTo>
                  <a:pt x="416797" y="221482"/>
                </a:lnTo>
                <a:lnTo>
                  <a:pt x="301845" y="99147"/>
                </a:lnTo>
                <a:lnTo>
                  <a:pt x="299383" y="96782"/>
                </a:lnTo>
                <a:lnTo>
                  <a:pt x="299239" y="96235"/>
                </a:lnTo>
                <a:lnTo>
                  <a:pt x="295556" y="91824"/>
                </a:lnTo>
                <a:lnTo>
                  <a:pt x="294228" y="90741"/>
                </a:lnTo>
                <a:lnTo>
                  <a:pt x="292252" y="88877"/>
                </a:lnTo>
                <a:lnTo>
                  <a:pt x="273067" y="68331"/>
                </a:lnTo>
                <a:lnTo>
                  <a:pt x="269025" y="64551"/>
                </a:lnTo>
                <a:lnTo>
                  <a:pt x="267357" y="61718"/>
                </a:lnTo>
                <a:lnTo>
                  <a:pt x="263476" y="58056"/>
                </a:lnTo>
                <a:lnTo>
                  <a:pt x="215910" y="7401"/>
                </a:lnTo>
                <a:lnTo>
                  <a:pt x="214704" y="5953"/>
                </a:lnTo>
                <a:lnTo>
                  <a:pt x="212444" y="3571"/>
                </a:lnTo>
                <a:lnTo>
                  <a:pt x="209055" y="600"/>
                </a:lnTo>
                <a:lnTo>
                  <a:pt x="208746" y="137"/>
                </a:lnTo>
                <a:lnTo>
                  <a:pt x="207291" y="0"/>
                </a:lnTo>
                <a:close/>
              </a:path>
            </a:pathLst>
          </a:custGeom>
          <a:solidFill>
            <a:srgbClr val="FBB10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1" name="Google Shape;351;p57"/>
          <p:cNvSpPr/>
          <p:nvPr/>
        </p:nvSpPr>
        <p:spPr>
          <a:xfrm>
            <a:off x="8185805" y="4823032"/>
            <a:ext cx="252402" cy="212750"/>
          </a:xfrm>
          <a:custGeom>
            <a:avLst/>
            <a:gdLst/>
            <a:ahLst/>
            <a:cxnLst/>
            <a:rect l="l" t="t" r="r" b="b"/>
            <a:pathLst>
              <a:path w="417194" h="443229" extrusionOk="0">
                <a:moveTo>
                  <a:pt x="205945" y="0"/>
                </a:moveTo>
                <a:lnTo>
                  <a:pt x="0" y="0"/>
                </a:lnTo>
                <a:lnTo>
                  <a:pt x="2045" y="2919"/>
                </a:lnTo>
                <a:lnTo>
                  <a:pt x="3837" y="3906"/>
                </a:lnTo>
                <a:lnTo>
                  <a:pt x="8990" y="10248"/>
                </a:lnTo>
                <a:lnTo>
                  <a:pt x="12722" y="13762"/>
                </a:lnTo>
                <a:lnTo>
                  <a:pt x="58083" y="62208"/>
                </a:lnTo>
                <a:lnTo>
                  <a:pt x="60458" y="65149"/>
                </a:lnTo>
                <a:lnTo>
                  <a:pt x="62096" y="66286"/>
                </a:lnTo>
                <a:lnTo>
                  <a:pt x="64688" y="68853"/>
                </a:lnTo>
                <a:lnTo>
                  <a:pt x="155614" y="165553"/>
                </a:lnTo>
                <a:lnTo>
                  <a:pt x="158540" y="168365"/>
                </a:lnTo>
                <a:lnTo>
                  <a:pt x="159105" y="169837"/>
                </a:lnTo>
                <a:lnTo>
                  <a:pt x="161791" y="172609"/>
                </a:lnTo>
                <a:lnTo>
                  <a:pt x="207835" y="221482"/>
                </a:lnTo>
                <a:lnTo>
                  <a:pt x="162921" y="269276"/>
                </a:lnTo>
                <a:lnTo>
                  <a:pt x="160074" y="272214"/>
                </a:lnTo>
                <a:lnTo>
                  <a:pt x="159368" y="273851"/>
                </a:lnTo>
                <a:lnTo>
                  <a:pt x="153165" y="279702"/>
                </a:lnTo>
                <a:lnTo>
                  <a:pt x="152431" y="280371"/>
                </a:lnTo>
                <a:lnTo>
                  <a:pt x="147377" y="286631"/>
                </a:lnTo>
                <a:lnTo>
                  <a:pt x="145738" y="287769"/>
                </a:lnTo>
                <a:lnTo>
                  <a:pt x="143146" y="290335"/>
                </a:lnTo>
                <a:lnTo>
                  <a:pt x="135371" y="298483"/>
                </a:lnTo>
                <a:lnTo>
                  <a:pt x="116240" y="319474"/>
                </a:lnTo>
                <a:lnTo>
                  <a:pt x="0" y="442965"/>
                </a:lnTo>
                <a:lnTo>
                  <a:pt x="204732" y="442965"/>
                </a:lnTo>
                <a:lnTo>
                  <a:pt x="210762" y="442540"/>
                </a:lnTo>
                <a:lnTo>
                  <a:pt x="211489" y="440373"/>
                </a:lnTo>
                <a:lnTo>
                  <a:pt x="215474" y="436225"/>
                </a:lnTo>
                <a:lnTo>
                  <a:pt x="244274" y="405436"/>
                </a:lnTo>
                <a:lnTo>
                  <a:pt x="248155" y="401774"/>
                </a:lnTo>
                <a:lnTo>
                  <a:pt x="249822" y="398941"/>
                </a:lnTo>
                <a:lnTo>
                  <a:pt x="253865" y="395161"/>
                </a:lnTo>
                <a:lnTo>
                  <a:pt x="416797" y="221482"/>
                </a:lnTo>
                <a:lnTo>
                  <a:pt x="335776" y="134758"/>
                </a:lnTo>
                <a:lnTo>
                  <a:pt x="333875" y="132880"/>
                </a:lnTo>
                <a:lnTo>
                  <a:pt x="332456" y="131838"/>
                </a:lnTo>
                <a:lnTo>
                  <a:pt x="330678" y="129909"/>
                </a:lnTo>
                <a:lnTo>
                  <a:pt x="215910" y="7401"/>
                </a:lnTo>
                <a:lnTo>
                  <a:pt x="210884" y="1360"/>
                </a:lnTo>
                <a:lnTo>
                  <a:pt x="209459" y="259"/>
                </a:lnTo>
                <a:lnTo>
                  <a:pt x="205945" y="0"/>
                </a:lnTo>
                <a:close/>
              </a:path>
            </a:pathLst>
          </a:custGeom>
          <a:solidFill>
            <a:srgbClr val="72B33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2" name="Google Shape;352;p57"/>
          <p:cNvSpPr/>
          <p:nvPr/>
        </p:nvSpPr>
        <p:spPr>
          <a:xfrm>
            <a:off x="7411470" y="4823032"/>
            <a:ext cx="253171" cy="212750"/>
          </a:xfrm>
          <a:custGeom>
            <a:avLst/>
            <a:gdLst/>
            <a:ahLst/>
            <a:cxnLst/>
            <a:rect l="l" t="t" r="r" b="b"/>
            <a:pathLst>
              <a:path w="418465" h="443229" extrusionOk="0">
                <a:moveTo>
                  <a:pt x="210093" y="0"/>
                </a:moveTo>
                <a:lnTo>
                  <a:pt x="0" y="0"/>
                </a:lnTo>
                <a:lnTo>
                  <a:pt x="116619" y="123979"/>
                </a:lnTo>
                <a:lnTo>
                  <a:pt x="119729" y="126889"/>
                </a:lnTo>
                <a:lnTo>
                  <a:pt x="120333" y="127749"/>
                </a:lnTo>
                <a:lnTo>
                  <a:pt x="122951" y="130888"/>
                </a:lnTo>
                <a:lnTo>
                  <a:pt x="207831" y="221482"/>
                </a:lnTo>
                <a:lnTo>
                  <a:pt x="200327" y="230745"/>
                </a:lnTo>
                <a:lnTo>
                  <a:pt x="190534" y="240667"/>
                </a:lnTo>
                <a:lnTo>
                  <a:pt x="182402" y="249021"/>
                </a:lnTo>
                <a:lnTo>
                  <a:pt x="172877" y="259378"/>
                </a:lnTo>
                <a:lnTo>
                  <a:pt x="163182" y="270039"/>
                </a:lnTo>
                <a:lnTo>
                  <a:pt x="154538" y="279309"/>
                </a:lnTo>
                <a:lnTo>
                  <a:pt x="104184" y="331937"/>
                </a:lnTo>
                <a:lnTo>
                  <a:pt x="101502" y="334713"/>
                </a:lnTo>
                <a:lnTo>
                  <a:pt x="100933" y="336185"/>
                </a:lnTo>
                <a:lnTo>
                  <a:pt x="98007" y="338997"/>
                </a:lnTo>
                <a:lnTo>
                  <a:pt x="0" y="442965"/>
                </a:lnTo>
                <a:lnTo>
                  <a:pt x="206536" y="442965"/>
                </a:lnTo>
                <a:lnTo>
                  <a:pt x="212548" y="442655"/>
                </a:lnTo>
                <a:lnTo>
                  <a:pt x="211029" y="441100"/>
                </a:lnTo>
                <a:lnTo>
                  <a:pt x="215468" y="436222"/>
                </a:lnTo>
                <a:lnTo>
                  <a:pt x="408628" y="232037"/>
                </a:lnTo>
                <a:lnTo>
                  <a:pt x="411059" y="229698"/>
                </a:lnTo>
                <a:lnTo>
                  <a:pt x="411264" y="229086"/>
                </a:lnTo>
                <a:lnTo>
                  <a:pt x="415152" y="224477"/>
                </a:lnTo>
                <a:lnTo>
                  <a:pt x="416247" y="223880"/>
                </a:lnTo>
                <a:lnTo>
                  <a:pt x="417925" y="221482"/>
                </a:lnTo>
                <a:lnTo>
                  <a:pt x="210093" y="0"/>
                </a:lnTo>
                <a:close/>
              </a:path>
            </a:pathLst>
          </a:custGeom>
          <a:solidFill>
            <a:srgbClr val="A8161D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3" name="Google Shape;353;p57"/>
          <p:cNvSpPr/>
          <p:nvPr/>
        </p:nvSpPr>
        <p:spPr>
          <a:xfrm>
            <a:off x="7669581" y="4823032"/>
            <a:ext cx="253171" cy="212750"/>
          </a:xfrm>
          <a:custGeom>
            <a:avLst/>
            <a:gdLst/>
            <a:ahLst/>
            <a:cxnLst/>
            <a:rect l="l" t="t" r="r" b="b"/>
            <a:pathLst>
              <a:path w="418465" h="443229" extrusionOk="0">
                <a:moveTo>
                  <a:pt x="409533" y="212554"/>
                </a:moveTo>
                <a:lnTo>
                  <a:pt x="201582" y="212554"/>
                </a:lnTo>
                <a:lnTo>
                  <a:pt x="207831" y="221482"/>
                </a:lnTo>
                <a:lnTo>
                  <a:pt x="200329" y="230745"/>
                </a:lnTo>
                <a:lnTo>
                  <a:pt x="190535" y="240667"/>
                </a:lnTo>
                <a:lnTo>
                  <a:pt x="33020" y="407563"/>
                </a:lnTo>
                <a:lnTo>
                  <a:pt x="29949" y="410510"/>
                </a:lnTo>
                <a:lnTo>
                  <a:pt x="29246" y="412225"/>
                </a:lnTo>
                <a:lnTo>
                  <a:pt x="26283" y="415166"/>
                </a:lnTo>
                <a:lnTo>
                  <a:pt x="0" y="442965"/>
                </a:lnTo>
                <a:lnTo>
                  <a:pt x="206532" y="442965"/>
                </a:lnTo>
                <a:lnTo>
                  <a:pt x="212552" y="442655"/>
                </a:lnTo>
                <a:lnTo>
                  <a:pt x="211029" y="441100"/>
                </a:lnTo>
                <a:lnTo>
                  <a:pt x="215468" y="436222"/>
                </a:lnTo>
                <a:lnTo>
                  <a:pt x="331218" y="313574"/>
                </a:lnTo>
                <a:lnTo>
                  <a:pt x="333051" y="311684"/>
                </a:lnTo>
                <a:lnTo>
                  <a:pt x="334501" y="310629"/>
                </a:lnTo>
                <a:lnTo>
                  <a:pt x="336330" y="308735"/>
                </a:lnTo>
                <a:lnTo>
                  <a:pt x="344761" y="299899"/>
                </a:lnTo>
                <a:lnTo>
                  <a:pt x="353452" y="290597"/>
                </a:lnTo>
                <a:lnTo>
                  <a:pt x="380112" y="261839"/>
                </a:lnTo>
                <a:lnTo>
                  <a:pt x="388875" y="252619"/>
                </a:lnTo>
                <a:lnTo>
                  <a:pt x="397415" y="243906"/>
                </a:lnTo>
                <a:lnTo>
                  <a:pt x="408628" y="232037"/>
                </a:lnTo>
                <a:lnTo>
                  <a:pt x="411063" y="229698"/>
                </a:lnTo>
                <a:lnTo>
                  <a:pt x="411264" y="229086"/>
                </a:lnTo>
                <a:lnTo>
                  <a:pt x="415152" y="224477"/>
                </a:lnTo>
                <a:lnTo>
                  <a:pt x="416247" y="223880"/>
                </a:lnTo>
                <a:lnTo>
                  <a:pt x="417923" y="221482"/>
                </a:lnTo>
                <a:lnTo>
                  <a:pt x="409533" y="212554"/>
                </a:lnTo>
                <a:close/>
              </a:path>
              <a:path w="418465" h="443229" extrusionOk="0">
                <a:moveTo>
                  <a:pt x="210093" y="0"/>
                </a:moveTo>
                <a:lnTo>
                  <a:pt x="0" y="0"/>
                </a:lnTo>
                <a:lnTo>
                  <a:pt x="51653" y="55393"/>
                </a:lnTo>
                <a:lnTo>
                  <a:pt x="60312" y="64268"/>
                </a:lnTo>
                <a:lnTo>
                  <a:pt x="69383" y="73960"/>
                </a:lnTo>
                <a:lnTo>
                  <a:pt x="78520" y="83842"/>
                </a:lnTo>
                <a:lnTo>
                  <a:pt x="87378" y="93284"/>
                </a:lnTo>
                <a:lnTo>
                  <a:pt x="95613" y="101659"/>
                </a:lnTo>
                <a:lnTo>
                  <a:pt x="99947" y="105836"/>
                </a:lnTo>
                <a:lnTo>
                  <a:pt x="100648" y="107549"/>
                </a:lnTo>
                <a:lnTo>
                  <a:pt x="103611" y="110491"/>
                </a:lnTo>
                <a:lnTo>
                  <a:pt x="188334" y="200159"/>
                </a:lnTo>
                <a:lnTo>
                  <a:pt x="190905" y="202600"/>
                </a:lnTo>
                <a:lnTo>
                  <a:pt x="192643" y="203975"/>
                </a:lnTo>
                <a:lnTo>
                  <a:pt x="200783" y="214059"/>
                </a:lnTo>
                <a:lnTo>
                  <a:pt x="201582" y="212554"/>
                </a:lnTo>
                <a:lnTo>
                  <a:pt x="409533" y="212554"/>
                </a:lnTo>
                <a:lnTo>
                  <a:pt x="327560" y="125326"/>
                </a:lnTo>
                <a:lnTo>
                  <a:pt x="325249" y="122429"/>
                </a:lnTo>
                <a:lnTo>
                  <a:pt x="323830" y="121273"/>
                </a:lnTo>
                <a:lnTo>
                  <a:pt x="317977" y="115646"/>
                </a:lnTo>
                <a:lnTo>
                  <a:pt x="317275" y="113932"/>
                </a:lnTo>
                <a:lnTo>
                  <a:pt x="314313" y="110991"/>
                </a:lnTo>
                <a:lnTo>
                  <a:pt x="255607" y="49381"/>
                </a:lnTo>
                <a:lnTo>
                  <a:pt x="252929" y="46314"/>
                </a:lnTo>
                <a:lnTo>
                  <a:pt x="252468" y="45316"/>
                </a:lnTo>
                <a:lnTo>
                  <a:pt x="249347" y="42400"/>
                </a:lnTo>
                <a:lnTo>
                  <a:pt x="210093" y="0"/>
                </a:lnTo>
                <a:close/>
              </a:path>
            </a:pathLst>
          </a:custGeom>
          <a:solidFill>
            <a:srgbClr val="E9622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4" name="Google Shape;354;p57"/>
          <p:cNvSpPr/>
          <p:nvPr/>
        </p:nvSpPr>
        <p:spPr>
          <a:xfrm>
            <a:off x="8695886" y="4823032"/>
            <a:ext cx="253171" cy="212750"/>
          </a:xfrm>
          <a:custGeom>
            <a:avLst/>
            <a:gdLst/>
            <a:ahLst/>
            <a:cxnLst/>
            <a:rect l="l" t="t" r="r" b="b"/>
            <a:pathLst>
              <a:path w="418465" h="443229" extrusionOk="0">
                <a:moveTo>
                  <a:pt x="210092" y="0"/>
                </a:moveTo>
                <a:lnTo>
                  <a:pt x="0" y="0"/>
                </a:lnTo>
                <a:lnTo>
                  <a:pt x="2044" y="2919"/>
                </a:lnTo>
                <a:lnTo>
                  <a:pt x="3834" y="3906"/>
                </a:lnTo>
                <a:lnTo>
                  <a:pt x="6296" y="6940"/>
                </a:lnTo>
                <a:lnTo>
                  <a:pt x="135803" y="144526"/>
                </a:lnTo>
                <a:lnTo>
                  <a:pt x="138590" y="147204"/>
                </a:lnTo>
                <a:lnTo>
                  <a:pt x="140007" y="148360"/>
                </a:lnTo>
                <a:lnTo>
                  <a:pt x="144561" y="154068"/>
                </a:lnTo>
                <a:lnTo>
                  <a:pt x="146052" y="155397"/>
                </a:lnTo>
                <a:lnTo>
                  <a:pt x="152064" y="161049"/>
                </a:lnTo>
                <a:lnTo>
                  <a:pt x="152794" y="162518"/>
                </a:lnTo>
                <a:lnTo>
                  <a:pt x="157906" y="168069"/>
                </a:lnTo>
                <a:lnTo>
                  <a:pt x="160049" y="169505"/>
                </a:lnTo>
                <a:lnTo>
                  <a:pt x="162317" y="172101"/>
                </a:lnTo>
                <a:lnTo>
                  <a:pt x="207831" y="221482"/>
                </a:lnTo>
                <a:lnTo>
                  <a:pt x="130755" y="304416"/>
                </a:lnTo>
                <a:lnTo>
                  <a:pt x="128347" y="306903"/>
                </a:lnTo>
                <a:lnTo>
                  <a:pt x="126263" y="308376"/>
                </a:lnTo>
                <a:lnTo>
                  <a:pt x="124077" y="310996"/>
                </a:lnTo>
                <a:lnTo>
                  <a:pt x="84974" y="352461"/>
                </a:lnTo>
                <a:lnTo>
                  <a:pt x="82048" y="355273"/>
                </a:lnTo>
                <a:lnTo>
                  <a:pt x="81483" y="356745"/>
                </a:lnTo>
                <a:lnTo>
                  <a:pt x="78797" y="359517"/>
                </a:lnTo>
                <a:lnTo>
                  <a:pt x="0" y="442965"/>
                </a:lnTo>
                <a:lnTo>
                  <a:pt x="206532" y="442965"/>
                </a:lnTo>
                <a:lnTo>
                  <a:pt x="212547" y="442655"/>
                </a:lnTo>
                <a:lnTo>
                  <a:pt x="211024" y="441100"/>
                </a:lnTo>
                <a:lnTo>
                  <a:pt x="219081" y="432248"/>
                </a:lnTo>
                <a:lnTo>
                  <a:pt x="221569" y="430692"/>
                </a:lnTo>
                <a:lnTo>
                  <a:pt x="225252" y="426131"/>
                </a:lnTo>
                <a:lnTo>
                  <a:pt x="340841" y="303331"/>
                </a:lnTo>
                <a:lnTo>
                  <a:pt x="349849" y="294227"/>
                </a:lnTo>
                <a:lnTo>
                  <a:pt x="358692" y="285018"/>
                </a:lnTo>
                <a:lnTo>
                  <a:pt x="413247" y="226735"/>
                </a:lnTo>
                <a:lnTo>
                  <a:pt x="415149" y="224477"/>
                </a:lnTo>
                <a:lnTo>
                  <a:pt x="416242" y="223880"/>
                </a:lnTo>
                <a:lnTo>
                  <a:pt x="417923" y="221482"/>
                </a:lnTo>
                <a:lnTo>
                  <a:pt x="398995" y="200693"/>
                </a:lnTo>
                <a:lnTo>
                  <a:pt x="396706" y="198205"/>
                </a:lnTo>
                <a:lnTo>
                  <a:pt x="394575" y="196656"/>
                </a:lnTo>
                <a:lnTo>
                  <a:pt x="392212" y="194216"/>
                </a:lnTo>
                <a:lnTo>
                  <a:pt x="269100" y="63482"/>
                </a:lnTo>
                <a:lnTo>
                  <a:pt x="261552" y="55774"/>
                </a:lnTo>
                <a:lnTo>
                  <a:pt x="252048" y="45420"/>
                </a:lnTo>
                <a:lnTo>
                  <a:pt x="242135" y="34500"/>
                </a:lnTo>
                <a:lnTo>
                  <a:pt x="233364" y="25094"/>
                </a:lnTo>
                <a:lnTo>
                  <a:pt x="227016" y="18882"/>
                </a:lnTo>
                <a:lnTo>
                  <a:pt x="225281" y="17506"/>
                </a:lnTo>
                <a:lnTo>
                  <a:pt x="218355" y="8928"/>
                </a:lnTo>
                <a:lnTo>
                  <a:pt x="216341" y="8928"/>
                </a:lnTo>
                <a:lnTo>
                  <a:pt x="210092" y="0"/>
                </a:lnTo>
                <a:close/>
              </a:path>
              <a:path w="418465" h="443229" extrusionOk="0">
                <a:moveTo>
                  <a:pt x="217140" y="7423"/>
                </a:moveTo>
                <a:lnTo>
                  <a:pt x="216341" y="8928"/>
                </a:lnTo>
                <a:lnTo>
                  <a:pt x="218355" y="8928"/>
                </a:lnTo>
                <a:lnTo>
                  <a:pt x="217140" y="7423"/>
                </a:lnTo>
                <a:close/>
              </a:path>
            </a:pathLst>
          </a:custGeom>
          <a:solidFill>
            <a:srgbClr val="2E539D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5" name="Google Shape;355;p57"/>
          <p:cNvSpPr/>
          <p:nvPr/>
        </p:nvSpPr>
        <p:spPr>
          <a:xfrm>
            <a:off x="8443236" y="4823032"/>
            <a:ext cx="253171" cy="212750"/>
          </a:xfrm>
          <a:custGeom>
            <a:avLst/>
            <a:gdLst/>
            <a:ahLst/>
            <a:cxnLst/>
            <a:rect l="l" t="t" r="r" b="b"/>
            <a:pathLst>
              <a:path w="418465" h="443229" extrusionOk="0">
                <a:moveTo>
                  <a:pt x="210088" y="0"/>
                </a:moveTo>
                <a:lnTo>
                  <a:pt x="0" y="0"/>
                </a:lnTo>
                <a:lnTo>
                  <a:pt x="162629" y="172980"/>
                </a:lnTo>
                <a:lnTo>
                  <a:pt x="183046" y="194121"/>
                </a:lnTo>
                <a:lnTo>
                  <a:pt x="193524" y="205147"/>
                </a:lnTo>
                <a:lnTo>
                  <a:pt x="202243" y="214677"/>
                </a:lnTo>
                <a:lnTo>
                  <a:pt x="207831" y="221482"/>
                </a:lnTo>
                <a:lnTo>
                  <a:pt x="203355" y="227106"/>
                </a:lnTo>
                <a:lnTo>
                  <a:pt x="194613" y="236640"/>
                </a:lnTo>
                <a:lnTo>
                  <a:pt x="183559" y="248244"/>
                </a:lnTo>
                <a:lnTo>
                  <a:pt x="162330" y="270297"/>
                </a:lnTo>
                <a:lnTo>
                  <a:pt x="124077" y="310996"/>
                </a:lnTo>
                <a:lnTo>
                  <a:pt x="121460" y="314131"/>
                </a:lnTo>
                <a:lnTo>
                  <a:pt x="120859" y="314996"/>
                </a:lnTo>
                <a:lnTo>
                  <a:pt x="114627" y="320821"/>
                </a:lnTo>
                <a:lnTo>
                  <a:pt x="114166" y="321818"/>
                </a:lnTo>
                <a:lnTo>
                  <a:pt x="111488" y="324882"/>
                </a:lnTo>
                <a:lnTo>
                  <a:pt x="39531" y="400827"/>
                </a:lnTo>
                <a:lnTo>
                  <a:pt x="37221" y="403729"/>
                </a:lnTo>
                <a:lnTo>
                  <a:pt x="35802" y="404884"/>
                </a:lnTo>
                <a:lnTo>
                  <a:pt x="33016" y="407563"/>
                </a:lnTo>
                <a:lnTo>
                  <a:pt x="13272" y="428655"/>
                </a:lnTo>
                <a:lnTo>
                  <a:pt x="10166" y="431561"/>
                </a:lnTo>
                <a:lnTo>
                  <a:pt x="9561" y="432432"/>
                </a:lnTo>
                <a:lnTo>
                  <a:pt x="4467" y="438519"/>
                </a:lnTo>
                <a:lnTo>
                  <a:pt x="2181" y="439847"/>
                </a:lnTo>
                <a:lnTo>
                  <a:pt x="0" y="442965"/>
                </a:lnTo>
                <a:lnTo>
                  <a:pt x="206532" y="442965"/>
                </a:lnTo>
                <a:lnTo>
                  <a:pt x="212547" y="442655"/>
                </a:lnTo>
                <a:lnTo>
                  <a:pt x="211024" y="441100"/>
                </a:lnTo>
                <a:lnTo>
                  <a:pt x="219081" y="432248"/>
                </a:lnTo>
                <a:lnTo>
                  <a:pt x="221569" y="430692"/>
                </a:lnTo>
                <a:lnTo>
                  <a:pt x="225248" y="426131"/>
                </a:lnTo>
                <a:lnTo>
                  <a:pt x="268552" y="380037"/>
                </a:lnTo>
                <a:lnTo>
                  <a:pt x="270330" y="378112"/>
                </a:lnTo>
                <a:lnTo>
                  <a:pt x="271749" y="377070"/>
                </a:lnTo>
                <a:lnTo>
                  <a:pt x="276070" y="372794"/>
                </a:lnTo>
                <a:lnTo>
                  <a:pt x="276109" y="372200"/>
                </a:lnTo>
                <a:lnTo>
                  <a:pt x="278193" y="369817"/>
                </a:lnTo>
                <a:lnTo>
                  <a:pt x="417923" y="221482"/>
                </a:lnTo>
                <a:lnTo>
                  <a:pt x="413295" y="216061"/>
                </a:lnTo>
                <a:lnTo>
                  <a:pt x="404774" y="206958"/>
                </a:lnTo>
                <a:lnTo>
                  <a:pt x="371594" y="172463"/>
                </a:lnTo>
                <a:lnTo>
                  <a:pt x="249346" y="42400"/>
                </a:lnTo>
                <a:lnTo>
                  <a:pt x="246236" y="39495"/>
                </a:lnTo>
                <a:lnTo>
                  <a:pt x="245635" y="38632"/>
                </a:lnTo>
                <a:lnTo>
                  <a:pt x="240663" y="32677"/>
                </a:lnTo>
                <a:lnTo>
                  <a:pt x="238302" y="31071"/>
                </a:lnTo>
                <a:lnTo>
                  <a:pt x="235797" y="28354"/>
                </a:lnTo>
                <a:lnTo>
                  <a:pt x="216569" y="7847"/>
                </a:lnTo>
                <a:lnTo>
                  <a:pt x="213206" y="4687"/>
                </a:lnTo>
                <a:lnTo>
                  <a:pt x="212568" y="3542"/>
                </a:lnTo>
                <a:lnTo>
                  <a:pt x="210088" y="0"/>
                </a:lnTo>
                <a:close/>
              </a:path>
            </a:pathLst>
          </a:custGeom>
          <a:solidFill>
            <a:srgbClr val="2094B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6" name="Google Shape;356;p57"/>
          <p:cNvSpPr/>
          <p:nvPr/>
        </p:nvSpPr>
        <p:spPr>
          <a:xfrm>
            <a:off x="7927693" y="4823032"/>
            <a:ext cx="252402" cy="212750"/>
          </a:xfrm>
          <a:custGeom>
            <a:avLst/>
            <a:gdLst/>
            <a:ahLst/>
            <a:cxnLst/>
            <a:rect l="l" t="t" r="r" b="b"/>
            <a:pathLst>
              <a:path w="417194" h="443229" extrusionOk="0">
                <a:moveTo>
                  <a:pt x="207291" y="0"/>
                </a:moveTo>
                <a:lnTo>
                  <a:pt x="0" y="0"/>
                </a:lnTo>
                <a:lnTo>
                  <a:pt x="31903" y="34307"/>
                </a:lnTo>
                <a:lnTo>
                  <a:pt x="35013" y="37217"/>
                </a:lnTo>
                <a:lnTo>
                  <a:pt x="35618" y="38077"/>
                </a:lnTo>
                <a:lnTo>
                  <a:pt x="40421" y="43834"/>
                </a:lnTo>
                <a:lnTo>
                  <a:pt x="42505" y="45309"/>
                </a:lnTo>
                <a:lnTo>
                  <a:pt x="44913" y="47793"/>
                </a:lnTo>
                <a:lnTo>
                  <a:pt x="64688" y="68853"/>
                </a:lnTo>
                <a:lnTo>
                  <a:pt x="67522" y="71661"/>
                </a:lnTo>
                <a:lnTo>
                  <a:pt x="68022" y="73112"/>
                </a:lnTo>
                <a:lnTo>
                  <a:pt x="70859" y="75920"/>
                </a:lnTo>
                <a:lnTo>
                  <a:pt x="83884" y="89387"/>
                </a:lnTo>
                <a:lnTo>
                  <a:pt x="86936" y="92271"/>
                </a:lnTo>
                <a:lnTo>
                  <a:pt x="122821" y="131014"/>
                </a:lnTo>
                <a:lnTo>
                  <a:pt x="126565" y="134517"/>
                </a:lnTo>
                <a:lnTo>
                  <a:pt x="129244" y="137836"/>
                </a:lnTo>
                <a:lnTo>
                  <a:pt x="207835" y="221482"/>
                </a:lnTo>
                <a:lnTo>
                  <a:pt x="205786" y="224402"/>
                </a:lnTo>
                <a:lnTo>
                  <a:pt x="203997" y="225388"/>
                </a:lnTo>
                <a:lnTo>
                  <a:pt x="201536" y="228423"/>
                </a:lnTo>
                <a:lnTo>
                  <a:pt x="182185" y="248810"/>
                </a:lnTo>
                <a:lnTo>
                  <a:pt x="174553" y="257367"/>
                </a:lnTo>
                <a:lnTo>
                  <a:pt x="166162" y="266500"/>
                </a:lnTo>
                <a:lnTo>
                  <a:pt x="157254" y="276016"/>
                </a:lnTo>
                <a:lnTo>
                  <a:pt x="129851" y="304939"/>
                </a:lnTo>
                <a:lnTo>
                  <a:pt x="121297" y="314065"/>
                </a:lnTo>
                <a:lnTo>
                  <a:pt x="115437" y="320403"/>
                </a:lnTo>
                <a:lnTo>
                  <a:pt x="113296" y="321843"/>
                </a:lnTo>
                <a:lnTo>
                  <a:pt x="111028" y="324439"/>
                </a:lnTo>
                <a:lnTo>
                  <a:pt x="85011" y="352493"/>
                </a:lnTo>
                <a:lnTo>
                  <a:pt x="82005" y="355330"/>
                </a:lnTo>
                <a:lnTo>
                  <a:pt x="81271" y="355996"/>
                </a:lnTo>
                <a:lnTo>
                  <a:pt x="78592" y="359319"/>
                </a:lnTo>
                <a:lnTo>
                  <a:pt x="0" y="442965"/>
                </a:lnTo>
                <a:lnTo>
                  <a:pt x="204332" y="442965"/>
                </a:lnTo>
                <a:lnTo>
                  <a:pt x="212774" y="442302"/>
                </a:lnTo>
                <a:lnTo>
                  <a:pt x="213916" y="437407"/>
                </a:lnTo>
                <a:lnTo>
                  <a:pt x="219985" y="430819"/>
                </a:lnTo>
                <a:lnTo>
                  <a:pt x="277531" y="370259"/>
                </a:lnTo>
                <a:lnTo>
                  <a:pt x="285749" y="361224"/>
                </a:lnTo>
                <a:lnTo>
                  <a:pt x="295178" y="351287"/>
                </a:lnTo>
                <a:lnTo>
                  <a:pt x="304819" y="341223"/>
                </a:lnTo>
                <a:lnTo>
                  <a:pt x="359359" y="283226"/>
                </a:lnTo>
                <a:lnTo>
                  <a:pt x="367932" y="273861"/>
                </a:lnTo>
                <a:lnTo>
                  <a:pt x="376768" y="264828"/>
                </a:lnTo>
                <a:lnTo>
                  <a:pt x="412121" y="226735"/>
                </a:lnTo>
                <a:lnTo>
                  <a:pt x="414022" y="224477"/>
                </a:lnTo>
                <a:lnTo>
                  <a:pt x="415116" y="223880"/>
                </a:lnTo>
                <a:lnTo>
                  <a:pt x="416797" y="221482"/>
                </a:lnTo>
                <a:lnTo>
                  <a:pt x="301845" y="99147"/>
                </a:lnTo>
                <a:lnTo>
                  <a:pt x="299383" y="96782"/>
                </a:lnTo>
                <a:lnTo>
                  <a:pt x="299239" y="96235"/>
                </a:lnTo>
                <a:lnTo>
                  <a:pt x="295556" y="91824"/>
                </a:lnTo>
                <a:lnTo>
                  <a:pt x="294228" y="90741"/>
                </a:lnTo>
                <a:lnTo>
                  <a:pt x="292252" y="88877"/>
                </a:lnTo>
                <a:lnTo>
                  <a:pt x="273067" y="68331"/>
                </a:lnTo>
                <a:lnTo>
                  <a:pt x="269025" y="64551"/>
                </a:lnTo>
                <a:lnTo>
                  <a:pt x="267357" y="61718"/>
                </a:lnTo>
                <a:lnTo>
                  <a:pt x="263476" y="58056"/>
                </a:lnTo>
                <a:lnTo>
                  <a:pt x="215910" y="7401"/>
                </a:lnTo>
                <a:lnTo>
                  <a:pt x="214704" y="5953"/>
                </a:lnTo>
                <a:lnTo>
                  <a:pt x="212444" y="3571"/>
                </a:lnTo>
                <a:lnTo>
                  <a:pt x="209055" y="600"/>
                </a:lnTo>
                <a:lnTo>
                  <a:pt x="208746" y="137"/>
                </a:lnTo>
                <a:lnTo>
                  <a:pt x="207291" y="0"/>
                </a:lnTo>
                <a:close/>
              </a:path>
            </a:pathLst>
          </a:custGeom>
          <a:solidFill>
            <a:srgbClr val="FBB10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7" name="Google Shape;357;p57"/>
          <p:cNvSpPr/>
          <p:nvPr/>
        </p:nvSpPr>
        <p:spPr>
          <a:xfrm>
            <a:off x="8185805" y="4823032"/>
            <a:ext cx="252402" cy="212750"/>
          </a:xfrm>
          <a:custGeom>
            <a:avLst/>
            <a:gdLst/>
            <a:ahLst/>
            <a:cxnLst/>
            <a:rect l="l" t="t" r="r" b="b"/>
            <a:pathLst>
              <a:path w="417194" h="443229" extrusionOk="0">
                <a:moveTo>
                  <a:pt x="205945" y="0"/>
                </a:moveTo>
                <a:lnTo>
                  <a:pt x="0" y="0"/>
                </a:lnTo>
                <a:lnTo>
                  <a:pt x="2045" y="2919"/>
                </a:lnTo>
                <a:lnTo>
                  <a:pt x="3837" y="3906"/>
                </a:lnTo>
                <a:lnTo>
                  <a:pt x="8990" y="10248"/>
                </a:lnTo>
                <a:lnTo>
                  <a:pt x="12722" y="13762"/>
                </a:lnTo>
                <a:lnTo>
                  <a:pt x="58083" y="62208"/>
                </a:lnTo>
                <a:lnTo>
                  <a:pt x="60458" y="65149"/>
                </a:lnTo>
                <a:lnTo>
                  <a:pt x="62096" y="66286"/>
                </a:lnTo>
                <a:lnTo>
                  <a:pt x="64688" y="68853"/>
                </a:lnTo>
                <a:lnTo>
                  <a:pt x="155614" y="165553"/>
                </a:lnTo>
                <a:lnTo>
                  <a:pt x="158540" y="168365"/>
                </a:lnTo>
                <a:lnTo>
                  <a:pt x="159105" y="169837"/>
                </a:lnTo>
                <a:lnTo>
                  <a:pt x="161791" y="172609"/>
                </a:lnTo>
                <a:lnTo>
                  <a:pt x="207835" y="221482"/>
                </a:lnTo>
                <a:lnTo>
                  <a:pt x="162921" y="269276"/>
                </a:lnTo>
                <a:lnTo>
                  <a:pt x="160074" y="272214"/>
                </a:lnTo>
                <a:lnTo>
                  <a:pt x="159368" y="273851"/>
                </a:lnTo>
                <a:lnTo>
                  <a:pt x="153165" y="279702"/>
                </a:lnTo>
                <a:lnTo>
                  <a:pt x="152431" y="280371"/>
                </a:lnTo>
                <a:lnTo>
                  <a:pt x="147377" y="286631"/>
                </a:lnTo>
                <a:lnTo>
                  <a:pt x="145738" y="287769"/>
                </a:lnTo>
                <a:lnTo>
                  <a:pt x="143146" y="290335"/>
                </a:lnTo>
                <a:lnTo>
                  <a:pt x="135371" y="298483"/>
                </a:lnTo>
                <a:lnTo>
                  <a:pt x="116240" y="319474"/>
                </a:lnTo>
                <a:lnTo>
                  <a:pt x="0" y="442965"/>
                </a:lnTo>
                <a:lnTo>
                  <a:pt x="204732" y="442965"/>
                </a:lnTo>
                <a:lnTo>
                  <a:pt x="210762" y="442540"/>
                </a:lnTo>
                <a:lnTo>
                  <a:pt x="211489" y="440373"/>
                </a:lnTo>
                <a:lnTo>
                  <a:pt x="215474" y="436225"/>
                </a:lnTo>
                <a:lnTo>
                  <a:pt x="244274" y="405436"/>
                </a:lnTo>
                <a:lnTo>
                  <a:pt x="248155" y="401774"/>
                </a:lnTo>
                <a:lnTo>
                  <a:pt x="249822" y="398941"/>
                </a:lnTo>
                <a:lnTo>
                  <a:pt x="253865" y="395161"/>
                </a:lnTo>
                <a:lnTo>
                  <a:pt x="416797" y="221482"/>
                </a:lnTo>
                <a:lnTo>
                  <a:pt x="335776" y="134758"/>
                </a:lnTo>
                <a:lnTo>
                  <a:pt x="333875" y="132880"/>
                </a:lnTo>
                <a:lnTo>
                  <a:pt x="332456" y="131838"/>
                </a:lnTo>
                <a:lnTo>
                  <a:pt x="330678" y="129909"/>
                </a:lnTo>
                <a:lnTo>
                  <a:pt x="215910" y="7401"/>
                </a:lnTo>
                <a:lnTo>
                  <a:pt x="210884" y="1360"/>
                </a:lnTo>
                <a:lnTo>
                  <a:pt x="209459" y="259"/>
                </a:lnTo>
                <a:lnTo>
                  <a:pt x="205945" y="0"/>
                </a:lnTo>
                <a:close/>
              </a:path>
            </a:pathLst>
          </a:custGeom>
          <a:solidFill>
            <a:srgbClr val="72B33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8" name="Google Shape;358;p57"/>
          <p:cNvSpPr/>
          <p:nvPr/>
        </p:nvSpPr>
        <p:spPr>
          <a:xfrm>
            <a:off x="156484" y="-11"/>
            <a:ext cx="3921274" cy="881786"/>
          </a:xfrm>
          <a:custGeom>
            <a:avLst/>
            <a:gdLst/>
            <a:ahLst/>
            <a:cxnLst/>
            <a:rect l="l" t="t" r="r" b="b"/>
            <a:pathLst>
              <a:path w="6481445" h="1837055" extrusionOk="0">
                <a:moveTo>
                  <a:pt x="5774904" y="0"/>
                </a:moveTo>
                <a:lnTo>
                  <a:pt x="706259" y="0"/>
                </a:lnTo>
                <a:lnTo>
                  <a:pt x="648554" y="2352"/>
                </a:lnTo>
                <a:lnTo>
                  <a:pt x="592093" y="9287"/>
                </a:lnTo>
                <a:lnTo>
                  <a:pt x="537062" y="20618"/>
                </a:lnTo>
                <a:lnTo>
                  <a:pt x="483647" y="36160"/>
                </a:lnTo>
                <a:lnTo>
                  <a:pt x="432033" y="55728"/>
                </a:lnTo>
                <a:lnTo>
                  <a:pt x="382405" y="79136"/>
                </a:lnTo>
                <a:lnTo>
                  <a:pt x="334949" y="106200"/>
                </a:lnTo>
                <a:lnTo>
                  <a:pt x="289850" y="136732"/>
                </a:lnTo>
                <a:lnTo>
                  <a:pt x="247293" y="170549"/>
                </a:lnTo>
                <a:lnTo>
                  <a:pt x="207464" y="207465"/>
                </a:lnTo>
                <a:lnTo>
                  <a:pt x="170549" y="247294"/>
                </a:lnTo>
                <a:lnTo>
                  <a:pt x="136732" y="289851"/>
                </a:lnTo>
                <a:lnTo>
                  <a:pt x="106200" y="334950"/>
                </a:lnTo>
                <a:lnTo>
                  <a:pt x="79136" y="382407"/>
                </a:lnTo>
                <a:lnTo>
                  <a:pt x="55728" y="432035"/>
                </a:lnTo>
                <a:lnTo>
                  <a:pt x="36160" y="483650"/>
                </a:lnTo>
                <a:lnTo>
                  <a:pt x="20618" y="537066"/>
                </a:lnTo>
                <a:lnTo>
                  <a:pt x="9287" y="592097"/>
                </a:lnTo>
                <a:lnTo>
                  <a:pt x="2352" y="648559"/>
                </a:lnTo>
                <a:lnTo>
                  <a:pt x="0" y="706266"/>
                </a:lnTo>
                <a:lnTo>
                  <a:pt x="0" y="1130755"/>
                </a:lnTo>
                <a:lnTo>
                  <a:pt x="2352" y="1188461"/>
                </a:lnTo>
                <a:lnTo>
                  <a:pt x="9287" y="1244923"/>
                </a:lnTo>
                <a:lnTo>
                  <a:pt x="20618" y="1299954"/>
                </a:lnTo>
                <a:lnTo>
                  <a:pt x="36160" y="1353369"/>
                </a:lnTo>
                <a:lnTo>
                  <a:pt x="55728" y="1404983"/>
                </a:lnTo>
                <a:lnTo>
                  <a:pt x="79136" y="1454612"/>
                </a:lnTo>
                <a:lnTo>
                  <a:pt x="106200" y="1502068"/>
                </a:lnTo>
                <a:lnTo>
                  <a:pt x="136732" y="1547167"/>
                </a:lnTo>
                <a:lnTo>
                  <a:pt x="170549" y="1589724"/>
                </a:lnTo>
                <a:lnTo>
                  <a:pt x="207464" y="1629553"/>
                </a:lnTo>
                <a:lnTo>
                  <a:pt x="247293" y="1666468"/>
                </a:lnTo>
                <a:lnTo>
                  <a:pt x="289850" y="1700285"/>
                </a:lnTo>
                <a:lnTo>
                  <a:pt x="334949" y="1730818"/>
                </a:lnTo>
                <a:lnTo>
                  <a:pt x="382405" y="1757881"/>
                </a:lnTo>
                <a:lnTo>
                  <a:pt x="432033" y="1781289"/>
                </a:lnTo>
                <a:lnTo>
                  <a:pt x="483647" y="1800857"/>
                </a:lnTo>
                <a:lnTo>
                  <a:pt x="537062" y="1816399"/>
                </a:lnTo>
                <a:lnTo>
                  <a:pt x="592093" y="1827730"/>
                </a:lnTo>
                <a:lnTo>
                  <a:pt x="648554" y="1834665"/>
                </a:lnTo>
                <a:lnTo>
                  <a:pt x="706259" y="1837018"/>
                </a:lnTo>
                <a:lnTo>
                  <a:pt x="5774904" y="1837018"/>
                </a:lnTo>
                <a:lnTo>
                  <a:pt x="5832610" y="1834665"/>
                </a:lnTo>
                <a:lnTo>
                  <a:pt x="5889070" y="1827730"/>
                </a:lnTo>
                <a:lnTo>
                  <a:pt x="5944101" y="1816399"/>
                </a:lnTo>
                <a:lnTo>
                  <a:pt x="5997516" y="1800857"/>
                </a:lnTo>
                <a:lnTo>
                  <a:pt x="6049130" y="1781289"/>
                </a:lnTo>
                <a:lnTo>
                  <a:pt x="6098758" y="1757881"/>
                </a:lnTo>
                <a:lnTo>
                  <a:pt x="6146214" y="1730818"/>
                </a:lnTo>
                <a:lnTo>
                  <a:pt x="6191313" y="1700285"/>
                </a:lnTo>
                <a:lnTo>
                  <a:pt x="6233870" y="1666468"/>
                </a:lnTo>
                <a:lnTo>
                  <a:pt x="6273698" y="1629553"/>
                </a:lnTo>
                <a:lnTo>
                  <a:pt x="6310614" y="1589724"/>
                </a:lnTo>
                <a:lnTo>
                  <a:pt x="6344430" y="1547167"/>
                </a:lnTo>
                <a:lnTo>
                  <a:pt x="6374963" y="1502068"/>
                </a:lnTo>
                <a:lnTo>
                  <a:pt x="6402026" y="1454612"/>
                </a:lnTo>
                <a:lnTo>
                  <a:pt x="6425434" y="1404983"/>
                </a:lnTo>
                <a:lnTo>
                  <a:pt x="6445002" y="1353369"/>
                </a:lnTo>
                <a:lnTo>
                  <a:pt x="6460544" y="1299954"/>
                </a:lnTo>
                <a:lnTo>
                  <a:pt x="6471875" y="1244923"/>
                </a:lnTo>
                <a:lnTo>
                  <a:pt x="6478810" y="1188461"/>
                </a:lnTo>
                <a:lnTo>
                  <a:pt x="6481163" y="1130755"/>
                </a:lnTo>
                <a:lnTo>
                  <a:pt x="6481163" y="706266"/>
                </a:lnTo>
                <a:lnTo>
                  <a:pt x="6478810" y="648559"/>
                </a:lnTo>
                <a:lnTo>
                  <a:pt x="6471875" y="592097"/>
                </a:lnTo>
                <a:lnTo>
                  <a:pt x="6460544" y="537066"/>
                </a:lnTo>
                <a:lnTo>
                  <a:pt x="6445002" y="483650"/>
                </a:lnTo>
                <a:lnTo>
                  <a:pt x="6425434" y="432035"/>
                </a:lnTo>
                <a:lnTo>
                  <a:pt x="6402026" y="382407"/>
                </a:lnTo>
                <a:lnTo>
                  <a:pt x="6374963" y="334950"/>
                </a:lnTo>
                <a:lnTo>
                  <a:pt x="6344430" y="289851"/>
                </a:lnTo>
                <a:lnTo>
                  <a:pt x="6310614" y="247294"/>
                </a:lnTo>
                <a:lnTo>
                  <a:pt x="6273698" y="207465"/>
                </a:lnTo>
                <a:lnTo>
                  <a:pt x="6233870" y="170549"/>
                </a:lnTo>
                <a:lnTo>
                  <a:pt x="6191313" y="136732"/>
                </a:lnTo>
                <a:lnTo>
                  <a:pt x="6146214" y="106200"/>
                </a:lnTo>
                <a:lnTo>
                  <a:pt x="6098758" y="79136"/>
                </a:lnTo>
                <a:lnTo>
                  <a:pt x="6049130" y="55728"/>
                </a:lnTo>
                <a:lnTo>
                  <a:pt x="5997516" y="36160"/>
                </a:lnTo>
                <a:lnTo>
                  <a:pt x="5944101" y="20618"/>
                </a:lnTo>
                <a:lnTo>
                  <a:pt x="5889070" y="9287"/>
                </a:lnTo>
                <a:lnTo>
                  <a:pt x="5832610" y="2352"/>
                </a:lnTo>
                <a:lnTo>
                  <a:pt x="5774904" y="0"/>
                </a:lnTo>
                <a:close/>
              </a:path>
            </a:pathLst>
          </a:custGeom>
          <a:solidFill>
            <a:srgbClr val="2E539D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9" name="Google Shape;359;p57"/>
          <p:cNvSpPr/>
          <p:nvPr/>
        </p:nvSpPr>
        <p:spPr>
          <a:xfrm>
            <a:off x="962921" y="60780"/>
            <a:ext cx="0" cy="726948"/>
          </a:xfrm>
          <a:custGeom>
            <a:avLst/>
            <a:gdLst/>
            <a:ahLst/>
            <a:cxnLst/>
            <a:rect l="l" t="t" r="r" b="b"/>
            <a:pathLst>
              <a:path w="120000" h="1514475" extrusionOk="0">
                <a:moveTo>
                  <a:pt x="0" y="0"/>
                </a:moveTo>
                <a:lnTo>
                  <a:pt x="0" y="1514450"/>
                </a:lnTo>
              </a:path>
            </a:pathLst>
          </a:custGeom>
          <a:noFill/>
          <a:ln w="125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0" name="Google Shape;360;p57"/>
          <p:cNvSpPr txBox="1"/>
          <p:nvPr/>
        </p:nvSpPr>
        <p:spPr>
          <a:xfrm>
            <a:off x="417425" y="1231975"/>
            <a:ext cx="4034400" cy="351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5588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231F20"/>
                </a:solidFill>
                <a:latin typeface="Raleway"/>
                <a:ea typeface="Raleway"/>
                <a:cs typeface="Raleway"/>
                <a:sym typeface="Raleway"/>
              </a:rPr>
              <a:t>Break the Silence</a:t>
            </a:r>
            <a:endParaRPr sz="18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12700" marR="88900" lvl="0" indent="0" algn="l" rtl="0">
              <a:lnSpc>
                <a:spcPct val="111666"/>
              </a:lnSpc>
              <a:spcBef>
                <a:spcPts val="130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rgbClr val="231F20"/>
                </a:solidFill>
                <a:latin typeface="Raleway"/>
                <a:ea typeface="Raleway"/>
                <a:cs typeface="Raleway"/>
                <a:sym typeface="Raleway"/>
              </a:rPr>
              <a:t>(If no reporting system is in place or people are not aware of it)</a:t>
            </a:r>
            <a:endParaRPr sz="11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152400" marR="279400" lvl="0" indent="-146050" algn="l" rtl="0">
              <a:lnSpc>
                <a:spcPct val="111666"/>
              </a:lnSpc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1100"/>
              <a:buFont typeface="Raleway"/>
              <a:buChar char="•"/>
            </a:pPr>
            <a:r>
              <a:rPr lang="en" sz="1100">
                <a:solidFill>
                  <a:srgbClr val="231F20"/>
                </a:solidFill>
                <a:latin typeface="Raleway"/>
                <a:ea typeface="Raleway"/>
                <a:cs typeface="Raleway"/>
                <a:sym typeface="Raleway"/>
              </a:rPr>
              <a:t>Increase the number of survivors who come forward and report GBV experiences/bullying</a:t>
            </a:r>
            <a:endParaRPr sz="11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152400" marR="228600" lvl="0" indent="-146050" algn="l" rtl="0">
              <a:lnSpc>
                <a:spcPct val="111666"/>
              </a:lnSpc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1100"/>
              <a:buFont typeface="Raleway"/>
              <a:buChar char="•"/>
            </a:pPr>
            <a:r>
              <a:rPr lang="en" sz="1100">
                <a:solidFill>
                  <a:srgbClr val="231F20"/>
                </a:solidFill>
                <a:latin typeface="Raleway"/>
                <a:ea typeface="Raleway"/>
                <a:cs typeface="Raleway"/>
                <a:sym typeface="Raleway"/>
              </a:rPr>
              <a:t>Increase the number of perpetrators who go through the organisations internal disciplinary processes and external procedures in court</a:t>
            </a:r>
            <a:endParaRPr sz="11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152400" marR="0" lvl="0" indent="-146050" algn="l" rtl="0">
              <a:lnSpc>
                <a:spcPct val="109444"/>
              </a:lnSpc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1100"/>
              <a:buFont typeface="Raleway"/>
              <a:buChar char="•"/>
            </a:pPr>
            <a:r>
              <a:rPr lang="en" sz="1100">
                <a:solidFill>
                  <a:srgbClr val="231F20"/>
                </a:solidFill>
                <a:latin typeface="Raleway"/>
                <a:ea typeface="Raleway"/>
                <a:cs typeface="Raleway"/>
                <a:sym typeface="Raleway"/>
              </a:rPr>
              <a:t>Reduce the withdrawal rate of survivor-driven case</a:t>
            </a:r>
            <a:endParaRPr sz="11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1000"/>
              <a:buFont typeface="Arial Black"/>
              <a:buNone/>
            </a:pPr>
            <a:endParaRPr sz="11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1300"/>
              <a:buFont typeface="Arial Black"/>
              <a:buNone/>
            </a:pPr>
            <a:endParaRPr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5461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231F20"/>
                </a:solidFill>
                <a:latin typeface="Raleway"/>
                <a:ea typeface="Raleway"/>
                <a:cs typeface="Raleway"/>
                <a:sym typeface="Raleway"/>
              </a:rPr>
              <a:t>If Backlog Exist</a:t>
            </a:r>
            <a:endParaRPr sz="18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139700" marR="0" lvl="0" indent="-133350" algn="l" rtl="0">
              <a:lnSpc>
                <a:spcPct val="111666"/>
              </a:lnSpc>
              <a:spcBef>
                <a:spcPts val="1300"/>
              </a:spcBef>
              <a:spcAft>
                <a:spcPts val="0"/>
              </a:spcAft>
              <a:buClr>
                <a:srgbClr val="231F20"/>
              </a:buClr>
              <a:buSzPts val="1100"/>
              <a:buFont typeface="Raleway"/>
              <a:buChar char="•"/>
            </a:pPr>
            <a:r>
              <a:rPr lang="en" sz="1100">
                <a:solidFill>
                  <a:srgbClr val="231F20"/>
                </a:solidFill>
                <a:latin typeface="Raleway"/>
                <a:ea typeface="Raleway"/>
                <a:cs typeface="Raleway"/>
                <a:sym typeface="Raleway"/>
              </a:rPr>
              <a:t>Reduce the backlog of (Domestic violence Protection orders or Maintenance or Divorce or Sexual oﬀence) cases that is older than (30/60/90) days delivering legal closure and justice to survivors who have been waiting in the system.</a:t>
            </a:r>
            <a:endParaRPr sz="11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61" name="Google Shape;361;p57"/>
          <p:cNvSpPr txBox="1"/>
          <p:nvPr/>
        </p:nvSpPr>
        <p:spPr>
          <a:xfrm>
            <a:off x="4504442" y="345687"/>
            <a:ext cx="40344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marR="0" lvl="0" indent="0" algn="ctr" rtl="0">
              <a:lnSpc>
                <a:spcPct val="111549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2" name="Google Shape;362;p57"/>
          <p:cNvSpPr txBox="1"/>
          <p:nvPr/>
        </p:nvSpPr>
        <p:spPr>
          <a:xfrm>
            <a:off x="1178165" y="112282"/>
            <a:ext cx="3954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sz="5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3" name="Google Shape;363;p57"/>
          <p:cNvSpPr txBox="1"/>
          <p:nvPr/>
        </p:nvSpPr>
        <p:spPr>
          <a:xfrm>
            <a:off x="1720520" y="161732"/>
            <a:ext cx="1811100" cy="55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marR="0" lvl="0" indent="0" algn="ctr" rtl="0">
              <a:lnSpc>
                <a:spcPct val="111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Justice, Safety and Protection</a:t>
            </a:r>
            <a:endParaRPr sz="1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4" name="Google Shape;364;p57"/>
          <p:cNvSpPr txBox="1"/>
          <p:nvPr/>
        </p:nvSpPr>
        <p:spPr>
          <a:xfrm>
            <a:off x="4817904" y="1231984"/>
            <a:ext cx="4045800" cy="3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5588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231F20"/>
                </a:solidFill>
                <a:latin typeface="Raleway"/>
                <a:ea typeface="Raleway"/>
                <a:cs typeface="Raleway"/>
                <a:sym typeface="Raleway"/>
              </a:rPr>
              <a:t>If No or Little Backlog</a:t>
            </a:r>
            <a:endParaRPr sz="18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152400" marR="279400" lvl="0" indent="-146050" algn="l" rtl="0">
              <a:lnSpc>
                <a:spcPct val="111666"/>
              </a:lnSpc>
              <a:spcBef>
                <a:spcPts val="1300"/>
              </a:spcBef>
              <a:spcAft>
                <a:spcPts val="0"/>
              </a:spcAft>
              <a:buClr>
                <a:srgbClr val="231F20"/>
              </a:buClr>
              <a:buSzPts val="1100"/>
              <a:buFont typeface="Raleway"/>
              <a:buChar char="•"/>
            </a:pPr>
            <a:r>
              <a:rPr lang="en" sz="1100">
                <a:solidFill>
                  <a:srgbClr val="231F20"/>
                </a:solidFill>
                <a:latin typeface="Raleway"/>
                <a:ea typeface="Raleway"/>
                <a:cs typeface="Raleway"/>
                <a:sym typeface="Raleway"/>
              </a:rPr>
              <a:t>Increase the ﬁnalisation rate of (Maintenance or Divorce or Sexual oﬀence) case</a:t>
            </a:r>
            <a:endParaRPr sz="11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152400" marR="190500" lvl="0" indent="-146050" algn="l" rtl="0">
              <a:lnSpc>
                <a:spcPct val="111666"/>
              </a:lnSpc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1100"/>
              <a:buFont typeface="Raleway"/>
              <a:buChar char="•"/>
            </a:pPr>
            <a:r>
              <a:rPr lang="en" sz="1100">
                <a:solidFill>
                  <a:srgbClr val="231F20"/>
                </a:solidFill>
                <a:latin typeface="Raleway"/>
                <a:ea typeface="Raleway"/>
                <a:cs typeface="Raleway"/>
                <a:sym typeface="Raleway"/>
              </a:rPr>
              <a:t>Reduce the turnaround time for issuing and serving ﬁnalised Domestic Violence Interim Protection Orders</a:t>
            </a:r>
            <a:endParaRPr sz="11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152400" marR="165100" lvl="0" indent="-146050" algn="l" rtl="0">
              <a:lnSpc>
                <a:spcPct val="111666"/>
              </a:lnSpc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1100"/>
              <a:buFont typeface="Raleway"/>
              <a:buChar char="•"/>
            </a:pPr>
            <a:r>
              <a:rPr lang="en" sz="1100">
                <a:solidFill>
                  <a:srgbClr val="231F20"/>
                </a:solidFill>
                <a:latin typeface="Raleway"/>
                <a:ea typeface="Raleway"/>
                <a:cs typeface="Raleway"/>
                <a:sym typeface="Raleway"/>
              </a:rPr>
              <a:t>Improve the victim friendly experience of court clients (model court).</a:t>
            </a:r>
            <a:endParaRPr sz="11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152400" marR="190500" lvl="0" indent="-146050" algn="l" rtl="0">
              <a:lnSpc>
                <a:spcPct val="111666"/>
              </a:lnSpc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1100"/>
              <a:buFont typeface="Raleway"/>
              <a:buChar char="•"/>
            </a:pPr>
            <a:r>
              <a:rPr lang="en" sz="1100">
                <a:solidFill>
                  <a:srgbClr val="231F20"/>
                </a:solidFill>
                <a:latin typeface="Raleway"/>
                <a:ea typeface="Raleway"/>
                <a:cs typeface="Raleway"/>
                <a:sym typeface="Raleway"/>
              </a:rPr>
              <a:t>Reduce the turnaround time for issuing and serving ﬁnalised Domestic Violence Interim Protection Orders</a:t>
            </a:r>
            <a:endParaRPr sz="11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1000"/>
              <a:buFont typeface="Arial Black"/>
              <a:buNone/>
            </a:pPr>
            <a:endParaRPr sz="11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1300"/>
              <a:buFont typeface="Arial Black"/>
              <a:buNone/>
            </a:pPr>
            <a:endParaRPr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5461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231F20"/>
                </a:solidFill>
                <a:latin typeface="Raleway"/>
                <a:ea typeface="Raleway"/>
                <a:cs typeface="Raleway"/>
                <a:sym typeface="Raleway"/>
              </a:rPr>
              <a:t>Introducing new technology</a:t>
            </a:r>
            <a:endParaRPr sz="18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139700" marR="0" lvl="0" indent="-133350" algn="l" rtl="0">
              <a:lnSpc>
                <a:spcPct val="115833"/>
              </a:lnSpc>
              <a:spcBef>
                <a:spcPts val="1200"/>
              </a:spcBef>
              <a:spcAft>
                <a:spcPts val="0"/>
              </a:spcAft>
              <a:buClr>
                <a:srgbClr val="231F20"/>
              </a:buClr>
              <a:buSzPts val="1100"/>
              <a:buFont typeface="Raleway"/>
              <a:buChar char="•"/>
            </a:pPr>
            <a:r>
              <a:rPr lang="en" sz="1100">
                <a:solidFill>
                  <a:srgbClr val="231F20"/>
                </a:solidFill>
                <a:latin typeface="Raleway"/>
                <a:ea typeface="Raleway"/>
                <a:cs typeface="Raleway"/>
                <a:sym typeface="Raleway"/>
              </a:rPr>
              <a:t>Increase the number of virtual hearings</a:t>
            </a:r>
            <a:endParaRPr sz="11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139700" marR="0" lvl="0" indent="-133350" algn="l" rtl="0">
              <a:lnSpc>
                <a:spcPct val="111666"/>
              </a:lnSpc>
              <a:spcBef>
                <a:spcPts val="100"/>
              </a:spcBef>
              <a:spcAft>
                <a:spcPts val="0"/>
              </a:spcAft>
              <a:buClr>
                <a:srgbClr val="231F20"/>
              </a:buClr>
              <a:buSzPts val="1100"/>
              <a:buFont typeface="Raleway"/>
              <a:buChar char="•"/>
            </a:pPr>
            <a:r>
              <a:rPr lang="en" sz="1100">
                <a:solidFill>
                  <a:srgbClr val="231F20"/>
                </a:solidFill>
                <a:latin typeface="Raleway"/>
                <a:ea typeface="Raleway"/>
                <a:cs typeface="Raleway"/>
                <a:sym typeface="Raleway"/>
              </a:rPr>
              <a:t>Increase the online application for Domestic Violence protection orders</a:t>
            </a:r>
            <a:endParaRPr sz="11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65" name="Google Shape;365;p57"/>
          <p:cNvSpPr/>
          <p:nvPr/>
        </p:nvSpPr>
        <p:spPr>
          <a:xfrm>
            <a:off x="213128" y="1141302"/>
            <a:ext cx="411600" cy="4362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6" name="Google Shape;366;p57"/>
          <p:cNvSpPr/>
          <p:nvPr/>
        </p:nvSpPr>
        <p:spPr>
          <a:xfrm>
            <a:off x="4678734" y="1137541"/>
            <a:ext cx="558000" cy="44370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7" name="Google Shape;367;p57"/>
          <p:cNvSpPr/>
          <p:nvPr/>
        </p:nvSpPr>
        <p:spPr>
          <a:xfrm>
            <a:off x="329697" y="3467796"/>
            <a:ext cx="334200" cy="324900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68" name="Google Shape;368;p57"/>
          <p:cNvGrpSpPr/>
          <p:nvPr/>
        </p:nvGrpSpPr>
        <p:grpSpPr>
          <a:xfrm>
            <a:off x="4632919" y="3515596"/>
            <a:ext cx="544286" cy="314500"/>
            <a:chOff x="4740069" y="3070471"/>
            <a:chExt cx="544286" cy="314500"/>
          </a:xfrm>
        </p:grpSpPr>
        <p:sp>
          <p:nvSpPr>
            <p:cNvPr id="369" name="Google Shape;369;p57"/>
            <p:cNvSpPr/>
            <p:nvPr/>
          </p:nvSpPr>
          <p:spPr>
            <a:xfrm>
              <a:off x="5219784" y="3127809"/>
              <a:ext cx="15367" cy="13411"/>
            </a:xfrm>
            <a:custGeom>
              <a:avLst/>
              <a:gdLst/>
              <a:ahLst/>
              <a:cxnLst/>
              <a:rect l="l" t="t" r="r" b="b"/>
              <a:pathLst>
                <a:path w="25400" h="27940" extrusionOk="0">
                  <a:moveTo>
                    <a:pt x="3327" y="23093"/>
                  </a:moveTo>
                  <a:lnTo>
                    <a:pt x="0" y="11050"/>
                  </a:lnTo>
                  <a:lnTo>
                    <a:pt x="2638" y="3381"/>
                  </a:lnTo>
                  <a:lnTo>
                    <a:pt x="9697" y="0"/>
                  </a:lnTo>
                  <a:lnTo>
                    <a:pt x="19629" y="818"/>
                  </a:lnTo>
                  <a:lnTo>
                    <a:pt x="24708" y="13900"/>
                  </a:lnTo>
                  <a:lnTo>
                    <a:pt x="24969" y="23042"/>
                  </a:lnTo>
                  <a:lnTo>
                    <a:pt x="20798" y="27708"/>
                  </a:lnTo>
                  <a:lnTo>
                    <a:pt x="12583" y="27360"/>
                  </a:lnTo>
                  <a:lnTo>
                    <a:pt x="3327" y="23093"/>
                  </a:lnTo>
                  <a:close/>
                </a:path>
              </a:pathLst>
            </a:custGeom>
            <a:noFill/>
            <a:ln w="53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0" name="Google Shape;370;p57"/>
            <p:cNvSpPr/>
            <p:nvPr/>
          </p:nvSpPr>
          <p:spPr>
            <a:xfrm>
              <a:off x="5172714" y="3127991"/>
              <a:ext cx="16135" cy="13411"/>
            </a:xfrm>
            <a:custGeom>
              <a:avLst/>
              <a:gdLst/>
              <a:ahLst/>
              <a:cxnLst/>
              <a:rect l="l" t="t" r="r" b="b"/>
              <a:pathLst>
                <a:path w="26670" h="27940" extrusionOk="0">
                  <a:moveTo>
                    <a:pt x="23370" y="3015"/>
                  </a:moveTo>
                  <a:lnTo>
                    <a:pt x="26209" y="12438"/>
                  </a:lnTo>
                  <a:lnTo>
                    <a:pt x="26452" y="15736"/>
                  </a:lnTo>
                  <a:lnTo>
                    <a:pt x="22917" y="21213"/>
                  </a:lnTo>
                  <a:lnTo>
                    <a:pt x="14414" y="26947"/>
                  </a:lnTo>
                  <a:lnTo>
                    <a:pt x="10348" y="27661"/>
                  </a:lnTo>
                  <a:lnTo>
                    <a:pt x="2052" y="15848"/>
                  </a:lnTo>
                  <a:lnTo>
                    <a:pt x="0" y="7319"/>
                  </a:lnTo>
                  <a:lnTo>
                    <a:pt x="2886" y="2046"/>
                  </a:lnTo>
                  <a:lnTo>
                    <a:pt x="9406" y="0"/>
                  </a:lnTo>
                  <a:lnTo>
                    <a:pt x="18256" y="1151"/>
                  </a:lnTo>
                  <a:lnTo>
                    <a:pt x="23370" y="3015"/>
                  </a:lnTo>
                  <a:close/>
                </a:path>
              </a:pathLst>
            </a:custGeom>
            <a:noFill/>
            <a:ln w="53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1" name="Google Shape;371;p57"/>
            <p:cNvSpPr/>
            <p:nvPr/>
          </p:nvSpPr>
          <p:spPr>
            <a:xfrm>
              <a:off x="5121786" y="3128403"/>
              <a:ext cx="17671" cy="13106"/>
            </a:xfrm>
            <a:custGeom>
              <a:avLst/>
              <a:gdLst/>
              <a:ahLst/>
              <a:cxnLst/>
              <a:rect l="l" t="t" r="r" b="b"/>
              <a:pathLst>
                <a:path w="29209" h="27304" extrusionOk="0">
                  <a:moveTo>
                    <a:pt x="24287" y="23774"/>
                  </a:moveTo>
                  <a:lnTo>
                    <a:pt x="11029" y="26831"/>
                  </a:lnTo>
                  <a:lnTo>
                    <a:pt x="3116" y="24547"/>
                  </a:lnTo>
                  <a:lnTo>
                    <a:pt x="0" y="18357"/>
                  </a:lnTo>
                  <a:lnTo>
                    <a:pt x="1130" y="9696"/>
                  </a:lnTo>
                  <a:lnTo>
                    <a:pt x="5960" y="0"/>
                  </a:lnTo>
                  <a:lnTo>
                    <a:pt x="20746" y="338"/>
                  </a:lnTo>
                  <a:lnTo>
                    <a:pt x="27989" y="5399"/>
                  </a:lnTo>
                  <a:lnTo>
                    <a:pt x="28626" y="13977"/>
                  </a:lnTo>
                  <a:lnTo>
                    <a:pt x="24287" y="23774"/>
                  </a:lnTo>
                  <a:close/>
                </a:path>
              </a:pathLst>
            </a:custGeom>
            <a:noFill/>
            <a:ln w="53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2" name="Google Shape;372;p57"/>
            <p:cNvSpPr/>
            <p:nvPr/>
          </p:nvSpPr>
          <p:spPr>
            <a:xfrm>
              <a:off x="5074596" y="3070471"/>
              <a:ext cx="209759" cy="148742"/>
            </a:xfrm>
            <a:custGeom>
              <a:avLst/>
              <a:gdLst/>
              <a:ahLst/>
              <a:cxnLst/>
              <a:rect l="l" t="t" r="r" b="b"/>
              <a:pathLst>
                <a:path w="346709" h="309879" extrusionOk="0">
                  <a:moveTo>
                    <a:pt x="15559" y="309814"/>
                  </a:moveTo>
                  <a:lnTo>
                    <a:pt x="62573" y="298050"/>
                  </a:lnTo>
                  <a:lnTo>
                    <a:pt x="102392" y="284872"/>
                  </a:lnTo>
                  <a:lnTo>
                    <a:pt x="115041" y="280535"/>
                  </a:lnTo>
                  <a:lnTo>
                    <a:pt x="126912" y="276505"/>
                  </a:lnTo>
                  <a:lnTo>
                    <a:pt x="172765" y="265127"/>
                  </a:lnTo>
                  <a:lnTo>
                    <a:pt x="205588" y="262787"/>
                  </a:lnTo>
                  <a:lnTo>
                    <a:pt x="221059" y="262935"/>
                  </a:lnTo>
                  <a:lnTo>
                    <a:pt x="235845" y="263570"/>
                  </a:lnTo>
                  <a:lnTo>
                    <a:pt x="249904" y="264397"/>
                  </a:lnTo>
                  <a:lnTo>
                    <a:pt x="263190" y="265121"/>
                  </a:lnTo>
                  <a:lnTo>
                    <a:pt x="307752" y="261105"/>
                  </a:lnTo>
                  <a:lnTo>
                    <a:pt x="336493" y="231896"/>
                  </a:lnTo>
                  <a:lnTo>
                    <a:pt x="345994" y="182121"/>
                  </a:lnTo>
                  <a:lnTo>
                    <a:pt x="346653" y="134804"/>
                  </a:lnTo>
                  <a:lnTo>
                    <a:pt x="346662" y="113476"/>
                  </a:lnTo>
                  <a:lnTo>
                    <a:pt x="346517" y="94525"/>
                  </a:lnTo>
                  <a:lnTo>
                    <a:pt x="343735" y="50540"/>
                  </a:lnTo>
                  <a:lnTo>
                    <a:pt x="322735" y="11719"/>
                  </a:lnTo>
                  <a:lnTo>
                    <a:pt x="280959" y="1618"/>
                  </a:lnTo>
                  <a:lnTo>
                    <a:pt x="229079" y="386"/>
                  </a:lnTo>
                  <a:lnTo>
                    <a:pt x="207113" y="437"/>
                  </a:lnTo>
                  <a:lnTo>
                    <a:pt x="182573" y="485"/>
                  </a:lnTo>
                  <a:lnTo>
                    <a:pt x="156855" y="384"/>
                  </a:lnTo>
                  <a:lnTo>
                    <a:pt x="133689" y="176"/>
                  </a:lnTo>
                  <a:lnTo>
                    <a:pt x="112941" y="1"/>
                  </a:lnTo>
                  <a:lnTo>
                    <a:pt x="63876" y="1079"/>
                  </a:lnTo>
                  <a:lnTo>
                    <a:pt x="24226" y="11501"/>
                  </a:lnTo>
                  <a:lnTo>
                    <a:pt x="4082" y="51612"/>
                  </a:lnTo>
                  <a:lnTo>
                    <a:pt x="1285" y="96867"/>
                  </a:lnTo>
                  <a:lnTo>
                    <a:pt x="1069" y="138207"/>
                  </a:lnTo>
                  <a:lnTo>
                    <a:pt x="837" y="156826"/>
                  </a:lnTo>
                  <a:lnTo>
                    <a:pt x="368" y="172774"/>
                  </a:lnTo>
                  <a:lnTo>
                    <a:pt x="0" y="186454"/>
                  </a:lnTo>
                  <a:lnTo>
                    <a:pt x="72" y="198271"/>
                  </a:lnTo>
                  <a:lnTo>
                    <a:pt x="11538" y="234995"/>
                  </a:lnTo>
                  <a:lnTo>
                    <a:pt x="28723" y="252692"/>
                  </a:lnTo>
                  <a:lnTo>
                    <a:pt x="29696" y="267787"/>
                  </a:lnTo>
                  <a:lnTo>
                    <a:pt x="27745" y="279781"/>
                  </a:lnTo>
                  <a:lnTo>
                    <a:pt x="23962" y="290034"/>
                  </a:lnTo>
                  <a:lnTo>
                    <a:pt x="19437" y="299907"/>
                  </a:lnTo>
                  <a:lnTo>
                    <a:pt x="15559" y="309814"/>
                  </a:lnTo>
                  <a:close/>
                </a:path>
              </a:pathLst>
            </a:custGeom>
            <a:noFill/>
            <a:ln w="53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3" name="Google Shape;373;p57"/>
            <p:cNvSpPr/>
            <p:nvPr/>
          </p:nvSpPr>
          <p:spPr>
            <a:xfrm>
              <a:off x="4991700" y="3370503"/>
              <a:ext cx="39186" cy="9754"/>
            </a:xfrm>
            <a:custGeom>
              <a:avLst/>
              <a:gdLst/>
              <a:ahLst/>
              <a:cxnLst/>
              <a:rect l="l" t="t" r="r" b="b"/>
              <a:pathLst>
                <a:path w="64770" h="20320" extrusionOk="0">
                  <a:moveTo>
                    <a:pt x="64191" y="5103"/>
                  </a:moveTo>
                  <a:lnTo>
                    <a:pt x="64630" y="13276"/>
                  </a:lnTo>
                  <a:lnTo>
                    <a:pt x="54571" y="17593"/>
                  </a:lnTo>
                  <a:lnTo>
                    <a:pt x="41219" y="19790"/>
                  </a:lnTo>
                  <a:lnTo>
                    <a:pt x="26458" y="20125"/>
                  </a:lnTo>
                  <a:lnTo>
                    <a:pt x="12176" y="18860"/>
                  </a:lnTo>
                  <a:lnTo>
                    <a:pt x="259" y="16253"/>
                  </a:lnTo>
                  <a:lnTo>
                    <a:pt x="0" y="3950"/>
                  </a:lnTo>
                  <a:lnTo>
                    <a:pt x="5047" y="0"/>
                  </a:lnTo>
                  <a:lnTo>
                    <a:pt x="16534" y="164"/>
                  </a:lnTo>
                  <a:lnTo>
                    <a:pt x="32241" y="177"/>
                  </a:lnTo>
                  <a:lnTo>
                    <a:pt x="45389" y="324"/>
                  </a:lnTo>
                  <a:lnTo>
                    <a:pt x="56225" y="1760"/>
                  </a:lnTo>
                  <a:lnTo>
                    <a:pt x="64191" y="5103"/>
                  </a:lnTo>
                  <a:close/>
                </a:path>
              </a:pathLst>
            </a:custGeom>
            <a:noFill/>
            <a:ln w="53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4" name="Google Shape;374;p57"/>
            <p:cNvSpPr/>
            <p:nvPr/>
          </p:nvSpPr>
          <p:spPr>
            <a:xfrm>
              <a:off x="4740069" y="3335289"/>
              <a:ext cx="542455" cy="49682"/>
            </a:xfrm>
            <a:custGeom>
              <a:avLst/>
              <a:gdLst/>
              <a:ahLst/>
              <a:cxnLst/>
              <a:rect l="l" t="t" r="r" b="b"/>
              <a:pathLst>
                <a:path w="896620" h="103504" extrusionOk="0">
                  <a:moveTo>
                    <a:pt x="664513" y="2287"/>
                  </a:moveTo>
                  <a:lnTo>
                    <a:pt x="620358" y="5523"/>
                  </a:lnTo>
                  <a:lnTo>
                    <a:pt x="583486" y="11756"/>
                  </a:lnTo>
                  <a:lnTo>
                    <a:pt x="573682" y="13455"/>
                  </a:lnTo>
                  <a:lnTo>
                    <a:pt x="525227" y="19501"/>
                  </a:lnTo>
                  <a:lnTo>
                    <a:pt x="472749" y="22025"/>
                  </a:lnTo>
                  <a:lnTo>
                    <a:pt x="425231" y="22270"/>
                  </a:lnTo>
                  <a:lnTo>
                    <a:pt x="412036" y="22210"/>
                  </a:lnTo>
                  <a:lnTo>
                    <a:pt x="372713" y="20994"/>
                  </a:lnTo>
                  <a:lnTo>
                    <a:pt x="323210" y="14246"/>
                  </a:lnTo>
                  <a:lnTo>
                    <a:pt x="310651" y="11738"/>
                  </a:lnTo>
                  <a:lnTo>
                    <a:pt x="298615" y="9430"/>
                  </a:lnTo>
                  <a:lnTo>
                    <a:pt x="250319" y="3068"/>
                  </a:lnTo>
                  <a:lnTo>
                    <a:pt x="228776" y="2246"/>
                  </a:lnTo>
                  <a:lnTo>
                    <a:pt x="218745" y="2001"/>
                  </a:lnTo>
                  <a:lnTo>
                    <a:pt x="179573" y="1034"/>
                  </a:lnTo>
                  <a:lnTo>
                    <a:pt x="132161" y="192"/>
                  </a:lnTo>
                  <a:lnTo>
                    <a:pt x="99393" y="0"/>
                  </a:lnTo>
                  <a:lnTo>
                    <a:pt x="83429" y="82"/>
                  </a:lnTo>
                  <a:lnTo>
                    <a:pt x="40296" y="1314"/>
                  </a:lnTo>
                  <a:lnTo>
                    <a:pt x="973" y="23552"/>
                  </a:lnTo>
                  <a:lnTo>
                    <a:pt x="0" y="39924"/>
                  </a:lnTo>
                  <a:lnTo>
                    <a:pt x="814" y="54940"/>
                  </a:lnTo>
                  <a:lnTo>
                    <a:pt x="27561" y="96003"/>
                  </a:lnTo>
                  <a:lnTo>
                    <a:pt x="77694" y="99006"/>
                  </a:lnTo>
                  <a:lnTo>
                    <a:pt x="141694" y="100297"/>
                  </a:lnTo>
                  <a:lnTo>
                    <a:pt x="180468" y="100762"/>
                  </a:lnTo>
                  <a:lnTo>
                    <a:pt x="222693" y="101121"/>
                  </a:lnTo>
                  <a:lnTo>
                    <a:pt x="267568" y="101385"/>
                  </a:lnTo>
                  <a:lnTo>
                    <a:pt x="314293" y="101566"/>
                  </a:lnTo>
                  <a:lnTo>
                    <a:pt x="362071" y="101673"/>
                  </a:lnTo>
                  <a:lnTo>
                    <a:pt x="410100" y="101719"/>
                  </a:lnTo>
                  <a:lnTo>
                    <a:pt x="457581" y="101713"/>
                  </a:lnTo>
                  <a:lnTo>
                    <a:pt x="503714" y="101667"/>
                  </a:lnTo>
                  <a:lnTo>
                    <a:pt x="547701" y="101592"/>
                  </a:lnTo>
                  <a:lnTo>
                    <a:pt x="588741" y="101498"/>
                  </a:lnTo>
                  <a:lnTo>
                    <a:pt x="658782" y="101300"/>
                  </a:lnTo>
                  <a:lnTo>
                    <a:pt x="686184" y="101216"/>
                  </a:lnTo>
                  <a:lnTo>
                    <a:pt x="707440" y="101158"/>
                  </a:lnTo>
                  <a:lnTo>
                    <a:pt x="758539" y="101668"/>
                  </a:lnTo>
                  <a:lnTo>
                    <a:pt x="790848" y="102607"/>
                  </a:lnTo>
                  <a:lnTo>
                    <a:pt x="805342" y="102923"/>
                  </a:lnTo>
                  <a:lnTo>
                    <a:pt x="852406" y="100282"/>
                  </a:lnTo>
                  <a:lnTo>
                    <a:pt x="887214" y="78982"/>
                  </a:lnTo>
                  <a:lnTo>
                    <a:pt x="896392" y="37948"/>
                  </a:lnTo>
                  <a:lnTo>
                    <a:pt x="896152" y="23332"/>
                  </a:lnTo>
                  <a:lnTo>
                    <a:pt x="861747" y="1827"/>
                  </a:lnTo>
                  <a:lnTo>
                    <a:pt x="819896" y="426"/>
                  </a:lnTo>
                  <a:lnTo>
                    <a:pt x="787961" y="260"/>
                  </a:lnTo>
                  <a:lnTo>
                    <a:pt x="771594" y="344"/>
                  </a:lnTo>
                  <a:lnTo>
                    <a:pt x="724134" y="1012"/>
                  </a:lnTo>
                  <a:lnTo>
                    <a:pt x="684806" y="1863"/>
                  </a:lnTo>
                  <a:lnTo>
                    <a:pt x="674764" y="2089"/>
                  </a:lnTo>
                  <a:lnTo>
                    <a:pt x="666706" y="2251"/>
                  </a:lnTo>
                  <a:lnTo>
                    <a:pt x="664513" y="2287"/>
                  </a:lnTo>
                  <a:close/>
                </a:path>
              </a:pathLst>
            </a:custGeom>
            <a:noFill/>
            <a:ln w="53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5" name="Google Shape;375;p57"/>
            <p:cNvSpPr/>
            <p:nvPr/>
          </p:nvSpPr>
          <p:spPr>
            <a:xfrm>
              <a:off x="4762779" y="3118723"/>
              <a:ext cx="298888" cy="216103"/>
            </a:xfrm>
            <a:custGeom>
              <a:avLst/>
              <a:gdLst/>
              <a:ahLst/>
              <a:cxnLst/>
              <a:rect l="l" t="t" r="r" b="b"/>
              <a:pathLst>
                <a:path w="494029" h="450215" extrusionOk="0">
                  <a:moveTo>
                    <a:pt x="3520" y="449856"/>
                  </a:moveTo>
                  <a:lnTo>
                    <a:pt x="64374" y="449856"/>
                  </a:lnTo>
                  <a:lnTo>
                    <a:pt x="66549" y="404192"/>
                  </a:lnTo>
                  <a:lnTo>
                    <a:pt x="66799" y="363737"/>
                  </a:lnTo>
                  <a:lnTo>
                    <a:pt x="66671" y="341442"/>
                  </a:lnTo>
                  <a:lnTo>
                    <a:pt x="66422" y="318183"/>
                  </a:lnTo>
                  <a:lnTo>
                    <a:pt x="66088" y="294275"/>
                  </a:lnTo>
                  <a:lnTo>
                    <a:pt x="65704" y="270028"/>
                  </a:lnTo>
                  <a:lnTo>
                    <a:pt x="65307" y="245754"/>
                  </a:lnTo>
                  <a:lnTo>
                    <a:pt x="64931" y="221765"/>
                  </a:lnTo>
                  <a:lnTo>
                    <a:pt x="64613" y="198374"/>
                  </a:lnTo>
                  <a:lnTo>
                    <a:pt x="64388" y="175893"/>
                  </a:lnTo>
                  <a:lnTo>
                    <a:pt x="64293" y="154633"/>
                  </a:lnTo>
                  <a:lnTo>
                    <a:pt x="64362" y="134906"/>
                  </a:lnTo>
                  <a:lnTo>
                    <a:pt x="65916" y="88047"/>
                  </a:lnTo>
                  <a:lnTo>
                    <a:pt x="100256" y="67231"/>
                  </a:lnTo>
                  <a:lnTo>
                    <a:pt x="160051" y="66165"/>
                  </a:lnTo>
                  <a:lnTo>
                    <a:pt x="184342" y="66114"/>
                  </a:lnTo>
                  <a:lnTo>
                    <a:pt x="210152" y="66172"/>
                  </a:lnTo>
                  <a:lnTo>
                    <a:pt x="237082" y="66314"/>
                  </a:lnTo>
                  <a:lnTo>
                    <a:pt x="264734" y="66516"/>
                  </a:lnTo>
                  <a:lnTo>
                    <a:pt x="292712" y="66752"/>
                  </a:lnTo>
                  <a:lnTo>
                    <a:pt x="320617" y="66996"/>
                  </a:lnTo>
                  <a:lnTo>
                    <a:pt x="348053" y="67224"/>
                  </a:lnTo>
                  <a:lnTo>
                    <a:pt x="374621" y="67410"/>
                  </a:lnTo>
                  <a:lnTo>
                    <a:pt x="399924" y="67528"/>
                  </a:lnTo>
                  <a:lnTo>
                    <a:pt x="423565" y="67555"/>
                  </a:lnTo>
                  <a:lnTo>
                    <a:pt x="445146" y="67463"/>
                  </a:lnTo>
                  <a:lnTo>
                    <a:pt x="464270" y="67228"/>
                  </a:lnTo>
                  <a:lnTo>
                    <a:pt x="480539" y="66825"/>
                  </a:lnTo>
                  <a:lnTo>
                    <a:pt x="493555" y="66228"/>
                  </a:lnTo>
                  <a:lnTo>
                    <a:pt x="493178" y="2386"/>
                  </a:lnTo>
                  <a:lnTo>
                    <a:pt x="444343" y="291"/>
                  </a:lnTo>
                  <a:lnTo>
                    <a:pt x="405689" y="0"/>
                  </a:lnTo>
                  <a:lnTo>
                    <a:pt x="392594" y="72"/>
                  </a:lnTo>
                  <a:lnTo>
                    <a:pt x="353143" y="601"/>
                  </a:lnTo>
                  <a:lnTo>
                    <a:pt x="327033" y="1076"/>
                  </a:lnTo>
                  <a:lnTo>
                    <a:pt x="314135" y="1308"/>
                  </a:lnTo>
                  <a:lnTo>
                    <a:pt x="301384" y="1518"/>
                  </a:lnTo>
                  <a:lnTo>
                    <a:pt x="288815" y="1692"/>
                  </a:lnTo>
                  <a:lnTo>
                    <a:pt x="276461" y="1816"/>
                  </a:lnTo>
                  <a:lnTo>
                    <a:pt x="264353" y="1876"/>
                  </a:lnTo>
                  <a:lnTo>
                    <a:pt x="255803" y="1818"/>
                  </a:lnTo>
                  <a:lnTo>
                    <a:pt x="245460" y="1663"/>
                  </a:lnTo>
                  <a:lnTo>
                    <a:pt x="233564" y="1438"/>
                  </a:lnTo>
                  <a:lnTo>
                    <a:pt x="220359" y="1172"/>
                  </a:lnTo>
                  <a:lnTo>
                    <a:pt x="206087" y="893"/>
                  </a:lnTo>
                  <a:lnTo>
                    <a:pt x="190989" y="628"/>
                  </a:lnTo>
                  <a:lnTo>
                    <a:pt x="175307" y="405"/>
                  </a:lnTo>
                  <a:lnTo>
                    <a:pt x="159284" y="254"/>
                  </a:lnTo>
                  <a:lnTo>
                    <a:pt x="143162" y="200"/>
                  </a:lnTo>
                  <a:lnTo>
                    <a:pt x="127182" y="274"/>
                  </a:lnTo>
                  <a:lnTo>
                    <a:pt x="82516" y="1533"/>
                  </a:lnTo>
                  <a:lnTo>
                    <a:pt x="39638" y="6685"/>
                  </a:lnTo>
                  <a:lnTo>
                    <a:pt x="9270" y="33983"/>
                  </a:lnTo>
                  <a:lnTo>
                    <a:pt x="1812" y="83432"/>
                  </a:lnTo>
                  <a:lnTo>
                    <a:pt x="1813" y="97928"/>
                  </a:lnTo>
                  <a:lnTo>
                    <a:pt x="1742" y="114298"/>
                  </a:lnTo>
                  <a:lnTo>
                    <a:pt x="1610" y="132298"/>
                  </a:lnTo>
                  <a:lnTo>
                    <a:pt x="1432" y="151681"/>
                  </a:lnTo>
                  <a:lnTo>
                    <a:pt x="1222" y="172202"/>
                  </a:lnTo>
                  <a:lnTo>
                    <a:pt x="994" y="193617"/>
                  </a:lnTo>
                  <a:lnTo>
                    <a:pt x="760" y="215679"/>
                  </a:lnTo>
                  <a:lnTo>
                    <a:pt x="334" y="260766"/>
                  </a:lnTo>
                  <a:lnTo>
                    <a:pt x="52" y="305502"/>
                  </a:lnTo>
                  <a:lnTo>
                    <a:pt x="0" y="327125"/>
                  </a:lnTo>
                  <a:lnTo>
                    <a:pt x="25" y="347924"/>
                  </a:lnTo>
                  <a:lnTo>
                    <a:pt x="362" y="386071"/>
                  </a:lnTo>
                  <a:lnTo>
                    <a:pt x="1791" y="430982"/>
                  </a:lnTo>
                  <a:lnTo>
                    <a:pt x="2569" y="441689"/>
                  </a:lnTo>
                  <a:lnTo>
                    <a:pt x="3520" y="449856"/>
                  </a:lnTo>
                  <a:close/>
                </a:path>
              </a:pathLst>
            </a:custGeom>
            <a:noFill/>
            <a:ln w="53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6" name="Google Shape;376;p57"/>
            <p:cNvSpPr/>
            <p:nvPr/>
          </p:nvSpPr>
          <p:spPr>
            <a:xfrm>
              <a:off x="4924639" y="3263334"/>
              <a:ext cx="168900" cy="62700"/>
            </a:xfrm>
            <a:prstGeom prst="rect">
              <a:avLst/>
            </a:pr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7" name="Google Shape;377;p57"/>
            <p:cNvSpPr/>
            <p:nvPr/>
          </p:nvSpPr>
          <p:spPr>
            <a:xfrm>
              <a:off x="4924635" y="3263323"/>
              <a:ext cx="169421" cy="62788"/>
            </a:xfrm>
            <a:custGeom>
              <a:avLst/>
              <a:gdLst/>
              <a:ahLst/>
              <a:cxnLst/>
              <a:rect l="l" t="t" r="r" b="b"/>
              <a:pathLst>
                <a:path w="280034" h="130809" extrusionOk="0">
                  <a:moveTo>
                    <a:pt x="2706" y="121621"/>
                  </a:moveTo>
                  <a:lnTo>
                    <a:pt x="7398" y="126111"/>
                  </a:lnTo>
                  <a:lnTo>
                    <a:pt x="16886" y="128891"/>
                  </a:lnTo>
                  <a:lnTo>
                    <a:pt x="29812" y="130302"/>
                  </a:lnTo>
                  <a:lnTo>
                    <a:pt x="44814" y="130680"/>
                  </a:lnTo>
                  <a:lnTo>
                    <a:pt x="60532" y="130364"/>
                  </a:lnTo>
                  <a:lnTo>
                    <a:pt x="75606" y="129691"/>
                  </a:lnTo>
                  <a:lnTo>
                    <a:pt x="88677" y="129000"/>
                  </a:lnTo>
                  <a:lnTo>
                    <a:pt x="98383" y="128628"/>
                  </a:lnTo>
                  <a:lnTo>
                    <a:pt x="259267" y="128927"/>
                  </a:lnTo>
                  <a:lnTo>
                    <a:pt x="273022" y="126259"/>
                  </a:lnTo>
                  <a:lnTo>
                    <a:pt x="278709" y="119551"/>
                  </a:lnTo>
                  <a:lnTo>
                    <a:pt x="279580" y="107831"/>
                  </a:lnTo>
                  <a:lnTo>
                    <a:pt x="277952" y="90680"/>
                  </a:lnTo>
                  <a:lnTo>
                    <a:pt x="264051" y="48149"/>
                  </a:lnTo>
                  <a:lnTo>
                    <a:pt x="230672" y="12221"/>
                  </a:lnTo>
                  <a:lnTo>
                    <a:pt x="190066" y="0"/>
                  </a:lnTo>
                  <a:lnTo>
                    <a:pt x="180030" y="642"/>
                  </a:lnTo>
                  <a:lnTo>
                    <a:pt x="163136" y="4734"/>
                  </a:lnTo>
                  <a:lnTo>
                    <a:pt x="149986" y="7173"/>
                  </a:lnTo>
                  <a:lnTo>
                    <a:pt x="139918" y="8236"/>
                  </a:lnTo>
                  <a:lnTo>
                    <a:pt x="132269" y="8198"/>
                  </a:lnTo>
                  <a:lnTo>
                    <a:pt x="126376" y="7336"/>
                  </a:lnTo>
                  <a:lnTo>
                    <a:pt x="121577" y="5926"/>
                  </a:lnTo>
                  <a:lnTo>
                    <a:pt x="117209" y="4245"/>
                  </a:lnTo>
                  <a:lnTo>
                    <a:pt x="112609" y="2569"/>
                  </a:lnTo>
                  <a:lnTo>
                    <a:pt x="107114" y="1174"/>
                  </a:lnTo>
                  <a:lnTo>
                    <a:pt x="100063" y="336"/>
                  </a:lnTo>
                  <a:lnTo>
                    <a:pt x="90791" y="333"/>
                  </a:lnTo>
                  <a:lnTo>
                    <a:pt x="74183" y="2866"/>
                  </a:lnTo>
                  <a:lnTo>
                    <a:pt x="35174" y="23141"/>
                  </a:lnTo>
                  <a:lnTo>
                    <a:pt x="11202" y="55451"/>
                  </a:lnTo>
                  <a:lnTo>
                    <a:pt x="0" y="101742"/>
                  </a:lnTo>
                  <a:lnTo>
                    <a:pt x="530" y="111672"/>
                  </a:lnTo>
                  <a:lnTo>
                    <a:pt x="2280" y="120281"/>
                  </a:lnTo>
                  <a:lnTo>
                    <a:pt x="2706" y="121621"/>
                  </a:lnTo>
                  <a:close/>
                </a:path>
              </a:pathLst>
            </a:custGeom>
            <a:noFill/>
            <a:ln w="53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8" name="Google Shape;378;p57"/>
            <p:cNvSpPr/>
            <p:nvPr/>
          </p:nvSpPr>
          <p:spPr>
            <a:xfrm>
              <a:off x="4957490" y="3172139"/>
              <a:ext cx="104111" cy="81991"/>
            </a:xfrm>
            <a:custGeom>
              <a:avLst/>
              <a:gdLst/>
              <a:ahLst/>
              <a:cxnLst/>
              <a:rect l="l" t="t" r="r" b="b"/>
              <a:pathLst>
                <a:path w="172084" h="170815" extrusionOk="0">
                  <a:moveTo>
                    <a:pt x="98490" y="847"/>
                  </a:moveTo>
                  <a:lnTo>
                    <a:pt x="49939" y="8115"/>
                  </a:lnTo>
                  <a:lnTo>
                    <a:pt x="14550" y="37967"/>
                  </a:lnTo>
                  <a:lnTo>
                    <a:pt x="0" y="84145"/>
                  </a:lnTo>
                  <a:lnTo>
                    <a:pt x="972" y="97548"/>
                  </a:lnTo>
                  <a:lnTo>
                    <a:pt x="20450" y="142293"/>
                  </a:lnTo>
                  <a:lnTo>
                    <a:pt x="51622" y="164561"/>
                  </a:lnTo>
                  <a:lnTo>
                    <a:pt x="88827" y="170567"/>
                  </a:lnTo>
                  <a:lnTo>
                    <a:pt x="101434" y="169146"/>
                  </a:lnTo>
                  <a:lnTo>
                    <a:pt x="146397" y="147435"/>
                  </a:lnTo>
                  <a:lnTo>
                    <a:pt x="167568" y="115469"/>
                  </a:lnTo>
                  <a:lnTo>
                    <a:pt x="172055" y="87303"/>
                  </a:lnTo>
                  <a:lnTo>
                    <a:pt x="170680" y="71286"/>
                  </a:lnTo>
                  <a:lnTo>
                    <a:pt x="150778" y="29348"/>
                  </a:lnTo>
                  <a:lnTo>
                    <a:pt x="110805" y="3534"/>
                  </a:lnTo>
                  <a:lnTo>
                    <a:pt x="98490" y="847"/>
                  </a:lnTo>
                  <a:close/>
                </a:path>
              </a:pathLst>
            </a:custGeom>
            <a:solidFill>
              <a:srgbClr val="2095B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9" name="Google Shape;379;p57"/>
            <p:cNvSpPr/>
            <p:nvPr/>
          </p:nvSpPr>
          <p:spPr>
            <a:xfrm>
              <a:off x="4957490" y="3172139"/>
              <a:ext cx="104111" cy="81991"/>
            </a:xfrm>
            <a:custGeom>
              <a:avLst/>
              <a:gdLst/>
              <a:ahLst/>
              <a:cxnLst/>
              <a:rect l="l" t="t" r="r" b="b"/>
              <a:pathLst>
                <a:path w="172084" h="170815" extrusionOk="0">
                  <a:moveTo>
                    <a:pt x="1883" y="102660"/>
                  </a:moveTo>
                  <a:lnTo>
                    <a:pt x="20450" y="142293"/>
                  </a:lnTo>
                  <a:lnTo>
                    <a:pt x="51622" y="164561"/>
                  </a:lnTo>
                  <a:lnTo>
                    <a:pt x="88827" y="170567"/>
                  </a:lnTo>
                  <a:lnTo>
                    <a:pt x="101434" y="169146"/>
                  </a:lnTo>
                  <a:lnTo>
                    <a:pt x="146397" y="147435"/>
                  </a:lnTo>
                  <a:lnTo>
                    <a:pt x="167568" y="115469"/>
                  </a:lnTo>
                  <a:lnTo>
                    <a:pt x="172055" y="87303"/>
                  </a:lnTo>
                  <a:lnTo>
                    <a:pt x="170680" y="71286"/>
                  </a:lnTo>
                  <a:lnTo>
                    <a:pt x="150778" y="29348"/>
                  </a:lnTo>
                  <a:lnTo>
                    <a:pt x="110805" y="3534"/>
                  </a:lnTo>
                  <a:lnTo>
                    <a:pt x="85464" y="0"/>
                  </a:lnTo>
                  <a:lnTo>
                    <a:pt x="71834" y="1157"/>
                  </a:lnTo>
                  <a:lnTo>
                    <a:pt x="30363" y="20631"/>
                  </a:lnTo>
                  <a:lnTo>
                    <a:pt x="3948" y="59385"/>
                  </a:lnTo>
                  <a:lnTo>
                    <a:pt x="0" y="84145"/>
                  </a:lnTo>
                  <a:lnTo>
                    <a:pt x="972" y="97548"/>
                  </a:lnTo>
                  <a:lnTo>
                    <a:pt x="1883" y="102660"/>
                  </a:lnTo>
                  <a:close/>
                </a:path>
              </a:pathLst>
            </a:custGeom>
            <a:noFill/>
            <a:ln w="53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0" name="Google Shape;380;p57"/>
            <p:cNvSpPr/>
            <p:nvPr/>
          </p:nvSpPr>
          <p:spPr>
            <a:xfrm>
              <a:off x="5215692" y="3208639"/>
              <a:ext cx="40722" cy="126492"/>
            </a:xfrm>
            <a:custGeom>
              <a:avLst/>
              <a:gdLst/>
              <a:ahLst/>
              <a:cxnLst/>
              <a:rect l="l" t="t" r="r" b="b"/>
              <a:pathLst>
                <a:path w="67309" h="263525" extrusionOk="0">
                  <a:moveTo>
                    <a:pt x="3652" y="0"/>
                  </a:moveTo>
                  <a:lnTo>
                    <a:pt x="944" y="46449"/>
                  </a:lnTo>
                  <a:lnTo>
                    <a:pt x="171" y="94566"/>
                  </a:lnTo>
                  <a:lnTo>
                    <a:pt x="0" y="130190"/>
                  </a:lnTo>
                  <a:lnTo>
                    <a:pt x="15" y="148186"/>
                  </a:lnTo>
                  <a:lnTo>
                    <a:pt x="461" y="199383"/>
                  </a:lnTo>
                  <a:lnTo>
                    <a:pt x="1490" y="240236"/>
                  </a:lnTo>
                  <a:lnTo>
                    <a:pt x="63441" y="262958"/>
                  </a:lnTo>
                  <a:lnTo>
                    <a:pt x="64079" y="257585"/>
                  </a:lnTo>
                  <a:lnTo>
                    <a:pt x="66005" y="213436"/>
                  </a:lnTo>
                  <a:lnTo>
                    <a:pt x="66733" y="164641"/>
                  </a:lnTo>
                  <a:lnTo>
                    <a:pt x="66846" y="128987"/>
                  </a:lnTo>
                  <a:lnTo>
                    <a:pt x="66785" y="111090"/>
                  </a:lnTo>
                  <a:lnTo>
                    <a:pt x="66105" y="60600"/>
                  </a:lnTo>
                  <a:lnTo>
                    <a:pt x="64637" y="20989"/>
                  </a:lnTo>
                  <a:lnTo>
                    <a:pt x="3652" y="0"/>
                  </a:lnTo>
                  <a:close/>
                </a:path>
              </a:pathLst>
            </a:custGeom>
            <a:noFill/>
            <a:ln w="53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1" name="Google Shape;381;p57"/>
            <p:cNvSpPr/>
            <p:nvPr/>
          </p:nvSpPr>
          <p:spPr>
            <a:xfrm>
              <a:off x="4987880" y="3370372"/>
              <a:ext cx="43028" cy="10058"/>
            </a:xfrm>
            <a:custGeom>
              <a:avLst/>
              <a:gdLst/>
              <a:ahLst/>
              <a:cxnLst/>
              <a:rect l="l" t="t" r="r" b="b"/>
              <a:pathLst>
                <a:path w="71120" h="20954" extrusionOk="0">
                  <a:moveTo>
                    <a:pt x="0" y="13638"/>
                  </a:moveTo>
                  <a:lnTo>
                    <a:pt x="8654" y="17134"/>
                  </a:lnTo>
                  <a:lnTo>
                    <a:pt x="21188" y="19496"/>
                  </a:lnTo>
                  <a:lnTo>
                    <a:pt x="35714" y="20466"/>
                  </a:lnTo>
                  <a:lnTo>
                    <a:pt x="50346" y="19784"/>
                  </a:lnTo>
                  <a:lnTo>
                    <a:pt x="63198" y="17188"/>
                  </a:lnTo>
                  <a:lnTo>
                    <a:pt x="70509" y="5375"/>
                  </a:lnTo>
                  <a:lnTo>
                    <a:pt x="59647" y="1382"/>
                  </a:lnTo>
                  <a:lnTo>
                    <a:pt x="47209" y="504"/>
                  </a:lnTo>
                  <a:lnTo>
                    <a:pt x="34327" y="737"/>
                  </a:lnTo>
                  <a:lnTo>
                    <a:pt x="16142" y="0"/>
                  </a:lnTo>
                  <a:lnTo>
                    <a:pt x="6009" y="1455"/>
                  </a:lnTo>
                  <a:lnTo>
                    <a:pt x="846" y="9980"/>
                  </a:lnTo>
                  <a:lnTo>
                    <a:pt x="0" y="13638"/>
                  </a:lnTo>
                  <a:close/>
                </a:path>
              </a:pathLst>
            </a:custGeom>
            <a:noFill/>
            <a:ln w="53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2" name="Google Shape;382;p57"/>
            <p:cNvSpPr/>
            <p:nvPr/>
          </p:nvSpPr>
          <p:spPr>
            <a:xfrm>
              <a:off x="5123229" y="3128021"/>
              <a:ext cx="16135" cy="13411"/>
            </a:xfrm>
            <a:custGeom>
              <a:avLst/>
              <a:gdLst/>
              <a:ahLst/>
              <a:cxnLst/>
              <a:rect l="l" t="t" r="r" b="b"/>
              <a:pathLst>
                <a:path w="26670" h="27940" extrusionOk="0">
                  <a:moveTo>
                    <a:pt x="21900" y="24567"/>
                  </a:moveTo>
                  <a:lnTo>
                    <a:pt x="26507" y="13509"/>
                  </a:lnTo>
                  <a:lnTo>
                    <a:pt x="25057" y="4929"/>
                  </a:lnTo>
                  <a:lnTo>
                    <a:pt x="16623" y="0"/>
                  </a:lnTo>
                  <a:lnTo>
                    <a:pt x="6566" y="8330"/>
                  </a:lnTo>
                  <a:lnTo>
                    <a:pt x="1022" y="16228"/>
                  </a:lnTo>
                  <a:lnTo>
                    <a:pt x="0" y="22701"/>
                  </a:lnTo>
                  <a:lnTo>
                    <a:pt x="3507" y="26759"/>
                  </a:lnTo>
                  <a:lnTo>
                    <a:pt x="11554" y="27408"/>
                  </a:lnTo>
                  <a:lnTo>
                    <a:pt x="21900" y="24567"/>
                  </a:lnTo>
                  <a:close/>
                </a:path>
              </a:pathLst>
            </a:custGeom>
            <a:noFill/>
            <a:ln w="53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3" name="Google Shape;383;p57"/>
            <p:cNvSpPr/>
            <p:nvPr/>
          </p:nvSpPr>
          <p:spPr>
            <a:xfrm>
              <a:off x="5219820" y="3128461"/>
              <a:ext cx="16904" cy="13106"/>
            </a:xfrm>
            <a:custGeom>
              <a:avLst/>
              <a:gdLst/>
              <a:ahLst/>
              <a:cxnLst/>
              <a:rect l="l" t="t" r="r" b="b"/>
              <a:pathLst>
                <a:path w="27940" h="27304" extrusionOk="0">
                  <a:moveTo>
                    <a:pt x="3267" y="21738"/>
                  </a:moveTo>
                  <a:lnTo>
                    <a:pt x="15582" y="26717"/>
                  </a:lnTo>
                  <a:lnTo>
                    <a:pt x="23742" y="25215"/>
                  </a:lnTo>
                  <a:lnTo>
                    <a:pt x="27743" y="18173"/>
                  </a:lnTo>
                  <a:lnTo>
                    <a:pt x="27582" y="6535"/>
                  </a:lnTo>
                  <a:lnTo>
                    <a:pt x="16810" y="1009"/>
                  </a:lnTo>
                  <a:lnTo>
                    <a:pt x="7798" y="0"/>
                  </a:lnTo>
                  <a:lnTo>
                    <a:pt x="1782" y="3359"/>
                  </a:lnTo>
                  <a:lnTo>
                    <a:pt x="0" y="10941"/>
                  </a:lnTo>
                  <a:lnTo>
                    <a:pt x="3267" y="21738"/>
                  </a:lnTo>
                  <a:close/>
                </a:path>
              </a:pathLst>
            </a:custGeom>
            <a:noFill/>
            <a:ln w="53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4" name="Google Shape;384;p57"/>
            <p:cNvSpPr/>
            <p:nvPr/>
          </p:nvSpPr>
          <p:spPr>
            <a:xfrm>
              <a:off x="5170881" y="3129118"/>
              <a:ext cx="17671" cy="12496"/>
            </a:xfrm>
            <a:custGeom>
              <a:avLst/>
              <a:gdLst/>
              <a:ahLst/>
              <a:cxnLst/>
              <a:rect l="l" t="t" r="r" b="b"/>
              <a:pathLst>
                <a:path w="29209" h="26034" extrusionOk="0">
                  <a:moveTo>
                    <a:pt x="4664" y="22655"/>
                  </a:moveTo>
                  <a:lnTo>
                    <a:pt x="14005" y="25620"/>
                  </a:lnTo>
                  <a:lnTo>
                    <a:pt x="17831" y="25004"/>
                  </a:lnTo>
                  <a:lnTo>
                    <a:pt x="26104" y="16094"/>
                  </a:lnTo>
                  <a:lnTo>
                    <a:pt x="29127" y="12374"/>
                  </a:lnTo>
                  <a:lnTo>
                    <a:pt x="28422" y="7913"/>
                  </a:lnTo>
                  <a:lnTo>
                    <a:pt x="17682" y="1732"/>
                  </a:lnTo>
                  <a:lnTo>
                    <a:pt x="8706" y="0"/>
                  </a:lnTo>
                  <a:lnTo>
                    <a:pt x="2482" y="2367"/>
                  </a:lnTo>
                  <a:lnTo>
                    <a:pt x="0" y="8487"/>
                  </a:lnTo>
                  <a:lnTo>
                    <a:pt x="2246" y="18014"/>
                  </a:lnTo>
                  <a:lnTo>
                    <a:pt x="4664" y="22655"/>
                  </a:lnTo>
                  <a:close/>
                </a:path>
              </a:pathLst>
            </a:custGeom>
            <a:noFill/>
            <a:ln w="53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85" name="Google Shape;385;p57"/>
          <p:cNvSpPr/>
          <p:nvPr/>
        </p:nvSpPr>
        <p:spPr>
          <a:xfrm>
            <a:off x="329704" y="210807"/>
            <a:ext cx="556670" cy="495605"/>
          </a:xfrm>
          <a:custGeom>
            <a:avLst/>
            <a:gdLst/>
            <a:ahLst/>
            <a:cxnLst/>
            <a:rect l="l" t="t" r="r" b="b"/>
            <a:pathLst>
              <a:path w="920115" h="1032510" extrusionOk="0">
                <a:moveTo>
                  <a:pt x="1565" y="30192"/>
                </a:moveTo>
                <a:lnTo>
                  <a:pt x="1514" y="65884"/>
                </a:lnTo>
                <a:lnTo>
                  <a:pt x="1394" y="111833"/>
                </a:lnTo>
                <a:lnTo>
                  <a:pt x="1220" y="150985"/>
                </a:lnTo>
                <a:lnTo>
                  <a:pt x="338" y="309216"/>
                </a:lnTo>
                <a:lnTo>
                  <a:pt x="162" y="349061"/>
                </a:lnTo>
                <a:lnTo>
                  <a:pt x="0" y="428712"/>
                </a:lnTo>
                <a:lnTo>
                  <a:pt x="1378" y="467294"/>
                </a:lnTo>
                <a:lnTo>
                  <a:pt x="5465" y="505323"/>
                </a:lnTo>
                <a:lnTo>
                  <a:pt x="21478" y="579503"/>
                </a:lnTo>
                <a:lnTo>
                  <a:pt x="47460" y="650809"/>
                </a:lnTo>
                <a:lnTo>
                  <a:pt x="64010" y="685247"/>
                </a:lnTo>
                <a:lnTo>
                  <a:pt x="82836" y="718802"/>
                </a:lnTo>
                <a:lnTo>
                  <a:pt x="103866" y="751417"/>
                </a:lnTo>
                <a:lnTo>
                  <a:pt x="127027" y="783037"/>
                </a:lnTo>
                <a:lnTo>
                  <a:pt x="152248" y="813609"/>
                </a:lnTo>
                <a:lnTo>
                  <a:pt x="179457" y="843075"/>
                </a:lnTo>
                <a:lnTo>
                  <a:pt x="208582" y="871382"/>
                </a:lnTo>
                <a:lnTo>
                  <a:pt x="239550" y="898473"/>
                </a:lnTo>
                <a:lnTo>
                  <a:pt x="272289" y="924294"/>
                </a:lnTo>
                <a:lnTo>
                  <a:pt x="306727" y="948789"/>
                </a:lnTo>
                <a:lnTo>
                  <a:pt x="342792" y="971904"/>
                </a:lnTo>
                <a:lnTo>
                  <a:pt x="380413" y="993582"/>
                </a:lnTo>
                <a:lnTo>
                  <a:pt x="419515" y="1013770"/>
                </a:lnTo>
                <a:lnTo>
                  <a:pt x="460029" y="1032410"/>
                </a:lnTo>
                <a:lnTo>
                  <a:pt x="500541" y="1013770"/>
                </a:lnTo>
                <a:lnTo>
                  <a:pt x="539644" y="993582"/>
                </a:lnTo>
                <a:lnTo>
                  <a:pt x="577264" y="971904"/>
                </a:lnTo>
                <a:lnTo>
                  <a:pt x="613330" y="948789"/>
                </a:lnTo>
                <a:lnTo>
                  <a:pt x="647769" y="924294"/>
                </a:lnTo>
                <a:lnTo>
                  <a:pt x="680509" y="898473"/>
                </a:lnTo>
                <a:lnTo>
                  <a:pt x="711479" y="871382"/>
                </a:lnTo>
                <a:lnTo>
                  <a:pt x="740605" y="843075"/>
                </a:lnTo>
                <a:lnTo>
                  <a:pt x="767816" y="813609"/>
                </a:lnTo>
                <a:lnTo>
                  <a:pt x="793040" y="783037"/>
                </a:lnTo>
                <a:lnTo>
                  <a:pt x="816204" y="751417"/>
                </a:lnTo>
                <a:lnTo>
                  <a:pt x="837236" y="718802"/>
                </a:lnTo>
                <a:lnTo>
                  <a:pt x="856064" y="685247"/>
                </a:lnTo>
                <a:lnTo>
                  <a:pt x="872616" y="650809"/>
                </a:lnTo>
                <a:lnTo>
                  <a:pt x="898602" y="579503"/>
                </a:lnTo>
                <a:lnTo>
                  <a:pt x="914617" y="505323"/>
                </a:lnTo>
                <a:lnTo>
                  <a:pt x="918705" y="467294"/>
                </a:lnTo>
                <a:lnTo>
                  <a:pt x="920084" y="428712"/>
                </a:lnTo>
                <a:lnTo>
                  <a:pt x="919978" y="368990"/>
                </a:lnTo>
                <a:lnTo>
                  <a:pt x="919791" y="329195"/>
                </a:lnTo>
                <a:lnTo>
                  <a:pt x="919335" y="269589"/>
                </a:lnTo>
                <a:lnTo>
                  <a:pt x="918914" y="229945"/>
                </a:lnTo>
                <a:lnTo>
                  <a:pt x="918401" y="190402"/>
                </a:lnTo>
                <a:lnTo>
                  <a:pt x="917773" y="149774"/>
                </a:lnTo>
                <a:lnTo>
                  <a:pt x="917098" y="111833"/>
                </a:lnTo>
                <a:lnTo>
                  <a:pt x="698868" y="111833"/>
                </a:lnTo>
                <a:lnTo>
                  <a:pt x="696005" y="111774"/>
                </a:lnTo>
                <a:lnTo>
                  <a:pt x="214225" y="111774"/>
                </a:lnTo>
                <a:lnTo>
                  <a:pt x="198911" y="111227"/>
                </a:lnTo>
                <a:lnTo>
                  <a:pt x="154663" y="106297"/>
                </a:lnTo>
                <a:lnTo>
                  <a:pt x="113537" y="96791"/>
                </a:lnTo>
                <a:lnTo>
                  <a:pt x="76284" y="83167"/>
                </a:lnTo>
                <a:lnTo>
                  <a:pt x="33930" y="59389"/>
                </a:lnTo>
                <a:lnTo>
                  <a:pt x="8623" y="37940"/>
                </a:lnTo>
                <a:lnTo>
                  <a:pt x="1565" y="30192"/>
                </a:lnTo>
                <a:close/>
              </a:path>
              <a:path w="920115" h="1032510" extrusionOk="0">
                <a:moveTo>
                  <a:pt x="915422" y="33724"/>
                </a:moveTo>
                <a:lnTo>
                  <a:pt x="881837" y="62364"/>
                </a:lnTo>
                <a:lnTo>
                  <a:pt x="838459" y="85462"/>
                </a:lnTo>
                <a:lnTo>
                  <a:pt x="800571" y="98495"/>
                </a:lnTo>
                <a:lnTo>
                  <a:pt x="758929" y="107342"/>
                </a:lnTo>
                <a:lnTo>
                  <a:pt x="714286" y="111544"/>
                </a:lnTo>
                <a:lnTo>
                  <a:pt x="698868" y="111833"/>
                </a:lnTo>
                <a:lnTo>
                  <a:pt x="917098" y="111833"/>
                </a:lnTo>
                <a:lnTo>
                  <a:pt x="915422" y="33724"/>
                </a:lnTo>
                <a:close/>
              </a:path>
              <a:path w="920115" h="1032510" extrusionOk="0">
                <a:moveTo>
                  <a:pt x="460029" y="0"/>
                </a:moveTo>
                <a:lnTo>
                  <a:pt x="435239" y="36361"/>
                </a:lnTo>
                <a:lnTo>
                  <a:pt x="396207" y="67188"/>
                </a:lnTo>
                <a:lnTo>
                  <a:pt x="358809" y="85795"/>
                </a:lnTo>
                <a:lnTo>
                  <a:pt x="315379" y="99849"/>
                </a:lnTo>
                <a:lnTo>
                  <a:pt x="266976" y="108698"/>
                </a:lnTo>
                <a:lnTo>
                  <a:pt x="214225" y="111774"/>
                </a:lnTo>
                <a:lnTo>
                  <a:pt x="696005" y="111774"/>
                </a:lnTo>
                <a:lnTo>
                  <a:pt x="648802" y="108734"/>
                </a:lnTo>
                <a:lnTo>
                  <a:pt x="602125" y="99829"/>
                </a:lnTo>
                <a:lnTo>
                  <a:pt x="560035" y="85785"/>
                </a:lnTo>
                <a:lnTo>
                  <a:pt x="523386" y="67184"/>
                </a:lnTo>
                <a:lnTo>
                  <a:pt x="484757" y="36361"/>
                </a:lnTo>
                <a:lnTo>
                  <a:pt x="464777" y="9529"/>
                </a:lnTo>
                <a:lnTo>
                  <a:pt x="46002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6" name="Google Shape;386;p57"/>
          <p:cNvSpPr/>
          <p:nvPr/>
        </p:nvSpPr>
        <p:spPr>
          <a:xfrm>
            <a:off x="468393" y="352852"/>
            <a:ext cx="279295" cy="211531"/>
          </a:xfrm>
          <a:custGeom>
            <a:avLst/>
            <a:gdLst/>
            <a:ahLst/>
            <a:cxnLst/>
            <a:rect l="l" t="t" r="r" b="b"/>
            <a:pathLst>
              <a:path w="461644" h="440689" extrusionOk="0">
                <a:moveTo>
                  <a:pt x="19281" y="177443"/>
                </a:moveTo>
                <a:lnTo>
                  <a:pt x="10456" y="179033"/>
                </a:lnTo>
                <a:lnTo>
                  <a:pt x="3666" y="184881"/>
                </a:lnTo>
                <a:lnTo>
                  <a:pt x="0" y="193564"/>
                </a:lnTo>
                <a:lnTo>
                  <a:pt x="546" y="203660"/>
                </a:lnTo>
                <a:lnTo>
                  <a:pt x="121601" y="413315"/>
                </a:lnTo>
                <a:lnTo>
                  <a:pt x="160051" y="440523"/>
                </a:lnTo>
                <a:lnTo>
                  <a:pt x="170403" y="439788"/>
                </a:lnTo>
                <a:lnTo>
                  <a:pt x="180374" y="436181"/>
                </a:lnTo>
                <a:lnTo>
                  <a:pt x="189626" y="429774"/>
                </a:lnTo>
                <a:lnTo>
                  <a:pt x="197821" y="420639"/>
                </a:lnTo>
                <a:lnTo>
                  <a:pt x="244676" y="338248"/>
                </a:lnTo>
                <a:lnTo>
                  <a:pt x="257554" y="315849"/>
                </a:lnTo>
                <a:lnTo>
                  <a:pt x="155300" y="315849"/>
                </a:lnTo>
                <a:lnTo>
                  <a:pt x="45223" y="197091"/>
                </a:lnTo>
                <a:lnTo>
                  <a:pt x="42019" y="193804"/>
                </a:lnTo>
                <a:lnTo>
                  <a:pt x="31014" y="183004"/>
                </a:lnTo>
                <a:lnTo>
                  <a:pt x="29052" y="181532"/>
                </a:lnTo>
                <a:lnTo>
                  <a:pt x="19281" y="177443"/>
                </a:lnTo>
                <a:close/>
              </a:path>
              <a:path w="461644" h="440689" extrusionOk="0">
                <a:moveTo>
                  <a:pt x="447732" y="0"/>
                </a:moveTo>
                <a:lnTo>
                  <a:pt x="413318" y="20801"/>
                </a:lnTo>
                <a:lnTo>
                  <a:pt x="381517" y="50640"/>
                </a:lnTo>
                <a:lnTo>
                  <a:pt x="347238" y="85901"/>
                </a:lnTo>
                <a:lnTo>
                  <a:pt x="340137" y="93123"/>
                </a:lnTo>
                <a:lnTo>
                  <a:pt x="333629" y="99472"/>
                </a:lnTo>
                <a:lnTo>
                  <a:pt x="327209" y="105529"/>
                </a:lnTo>
                <a:lnTo>
                  <a:pt x="319759" y="113116"/>
                </a:lnTo>
                <a:lnTo>
                  <a:pt x="293005" y="142685"/>
                </a:lnTo>
                <a:lnTo>
                  <a:pt x="263355" y="177503"/>
                </a:lnTo>
                <a:lnTo>
                  <a:pt x="227564" y="221054"/>
                </a:lnTo>
                <a:lnTo>
                  <a:pt x="155300" y="315849"/>
                </a:lnTo>
                <a:lnTo>
                  <a:pt x="257554" y="315849"/>
                </a:lnTo>
                <a:lnTo>
                  <a:pt x="267513" y="298682"/>
                </a:lnTo>
                <a:lnTo>
                  <a:pt x="278934" y="279259"/>
                </a:lnTo>
                <a:lnTo>
                  <a:pt x="301994" y="241067"/>
                </a:lnTo>
                <a:lnTo>
                  <a:pt x="325632" y="203657"/>
                </a:lnTo>
                <a:lnTo>
                  <a:pt x="350191" y="166922"/>
                </a:lnTo>
                <a:lnTo>
                  <a:pt x="376014" y="130755"/>
                </a:lnTo>
                <a:lnTo>
                  <a:pt x="403444" y="95049"/>
                </a:lnTo>
                <a:lnTo>
                  <a:pt x="432823" y="59696"/>
                </a:lnTo>
                <a:lnTo>
                  <a:pt x="459914" y="29842"/>
                </a:lnTo>
                <a:lnTo>
                  <a:pt x="461267" y="23247"/>
                </a:lnTo>
                <a:lnTo>
                  <a:pt x="461083" y="11724"/>
                </a:lnTo>
                <a:lnTo>
                  <a:pt x="456102" y="3765"/>
                </a:lnTo>
                <a:lnTo>
                  <a:pt x="447732" y="0"/>
                </a:lnTo>
                <a:close/>
              </a:path>
            </a:pathLst>
          </a:custGeom>
          <a:solidFill>
            <a:srgbClr val="2E539D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7" name="Google Shape;387;p57"/>
          <p:cNvSpPr txBox="1">
            <a:spLocks noGrp="1"/>
          </p:cNvSpPr>
          <p:nvPr>
            <p:ph type="ftr" idx="11"/>
          </p:nvPr>
        </p:nvSpPr>
        <p:spPr>
          <a:xfrm>
            <a:off x="3451720" y="113700"/>
            <a:ext cx="38361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Survivor Impact Indicator </a:t>
            </a:r>
            <a:endParaRPr>
              <a:solidFill>
                <a:schemeClr val="lt1"/>
              </a:solidFill>
            </a:endParaRPr>
          </a:p>
          <a:p>
            <a:pPr marL="1270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Smurf Goal examples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58"/>
          <p:cNvSpPr txBox="1"/>
          <p:nvPr/>
        </p:nvSpPr>
        <p:spPr>
          <a:xfrm>
            <a:off x="4504442" y="345687"/>
            <a:ext cx="40344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marR="0" lvl="0" indent="0" algn="ctr" rtl="0">
              <a:lnSpc>
                <a:spcPct val="111549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3" name="Google Shape;393;p58"/>
          <p:cNvSpPr txBox="1">
            <a:spLocks noGrp="1"/>
          </p:cNvSpPr>
          <p:nvPr>
            <p:ph type="ftr" idx="11"/>
          </p:nvPr>
        </p:nvSpPr>
        <p:spPr>
          <a:xfrm>
            <a:off x="3451720" y="113700"/>
            <a:ext cx="38361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Survivor Impact Indicator </a:t>
            </a:r>
            <a:endParaRPr>
              <a:solidFill>
                <a:schemeClr val="lt1"/>
              </a:solidFill>
            </a:endParaRPr>
          </a:p>
          <a:p>
            <a:pPr marL="1270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Smurf Goal examples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394" name="Google Shape;394;p58"/>
          <p:cNvSpPr/>
          <p:nvPr/>
        </p:nvSpPr>
        <p:spPr>
          <a:xfrm>
            <a:off x="148473" y="63999"/>
            <a:ext cx="3499980" cy="785341"/>
          </a:xfrm>
          <a:custGeom>
            <a:avLst/>
            <a:gdLst/>
            <a:ahLst/>
            <a:cxnLst/>
            <a:rect l="l" t="t" r="r" b="b"/>
            <a:pathLst>
              <a:path w="6481445" h="1837055" extrusionOk="0">
                <a:moveTo>
                  <a:pt x="5774904" y="0"/>
                </a:moveTo>
                <a:lnTo>
                  <a:pt x="706259" y="0"/>
                </a:lnTo>
                <a:lnTo>
                  <a:pt x="648554" y="2352"/>
                </a:lnTo>
                <a:lnTo>
                  <a:pt x="592093" y="9287"/>
                </a:lnTo>
                <a:lnTo>
                  <a:pt x="537062" y="20618"/>
                </a:lnTo>
                <a:lnTo>
                  <a:pt x="483647" y="36160"/>
                </a:lnTo>
                <a:lnTo>
                  <a:pt x="432033" y="55728"/>
                </a:lnTo>
                <a:lnTo>
                  <a:pt x="382405" y="79136"/>
                </a:lnTo>
                <a:lnTo>
                  <a:pt x="334949" y="106200"/>
                </a:lnTo>
                <a:lnTo>
                  <a:pt x="289850" y="136732"/>
                </a:lnTo>
                <a:lnTo>
                  <a:pt x="247293" y="170549"/>
                </a:lnTo>
                <a:lnTo>
                  <a:pt x="207464" y="207465"/>
                </a:lnTo>
                <a:lnTo>
                  <a:pt x="170549" y="247294"/>
                </a:lnTo>
                <a:lnTo>
                  <a:pt x="136732" y="289851"/>
                </a:lnTo>
                <a:lnTo>
                  <a:pt x="106200" y="334950"/>
                </a:lnTo>
                <a:lnTo>
                  <a:pt x="79136" y="382407"/>
                </a:lnTo>
                <a:lnTo>
                  <a:pt x="55728" y="432035"/>
                </a:lnTo>
                <a:lnTo>
                  <a:pt x="36160" y="483650"/>
                </a:lnTo>
                <a:lnTo>
                  <a:pt x="20618" y="537066"/>
                </a:lnTo>
                <a:lnTo>
                  <a:pt x="9287" y="592097"/>
                </a:lnTo>
                <a:lnTo>
                  <a:pt x="2352" y="648559"/>
                </a:lnTo>
                <a:lnTo>
                  <a:pt x="0" y="706266"/>
                </a:lnTo>
                <a:lnTo>
                  <a:pt x="0" y="1130755"/>
                </a:lnTo>
                <a:lnTo>
                  <a:pt x="2352" y="1188461"/>
                </a:lnTo>
                <a:lnTo>
                  <a:pt x="9287" y="1244923"/>
                </a:lnTo>
                <a:lnTo>
                  <a:pt x="20618" y="1299954"/>
                </a:lnTo>
                <a:lnTo>
                  <a:pt x="36160" y="1353369"/>
                </a:lnTo>
                <a:lnTo>
                  <a:pt x="55728" y="1404983"/>
                </a:lnTo>
                <a:lnTo>
                  <a:pt x="79136" y="1454612"/>
                </a:lnTo>
                <a:lnTo>
                  <a:pt x="106200" y="1502068"/>
                </a:lnTo>
                <a:lnTo>
                  <a:pt x="136732" y="1547167"/>
                </a:lnTo>
                <a:lnTo>
                  <a:pt x="170549" y="1589724"/>
                </a:lnTo>
                <a:lnTo>
                  <a:pt x="207464" y="1629553"/>
                </a:lnTo>
                <a:lnTo>
                  <a:pt x="247293" y="1666468"/>
                </a:lnTo>
                <a:lnTo>
                  <a:pt x="289850" y="1700285"/>
                </a:lnTo>
                <a:lnTo>
                  <a:pt x="334949" y="1730818"/>
                </a:lnTo>
                <a:lnTo>
                  <a:pt x="382405" y="1757881"/>
                </a:lnTo>
                <a:lnTo>
                  <a:pt x="432033" y="1781289"/>
                </a:lnTo>
                <a:lnTo>
                  <a:pt x="483647" y="1800857"/>
                </a:lnTo>
                <a:lnTo>
                  <a:pt x="537062" y="1816399"/>
                </a:lnTo>
                <a:lnTo>
                  <a:pt x="592093" y="1827730"/>
                </a:lnTo>
                <a:lnTo>
                  <a:pt x="648554" y="1834665"/>
                </a:lnTo>
                <a:lnTo>
                  <a:pt x="706259" y="1837018"/>
                </a:lnTo>
                <a:lnTo>
                  <a:pt x="5774904" y="1837018"/>
                </a:lnTo>
                <a:lnTo>
                  <a:pt x="5832610" y="1834665"/>
                </a:lnTo>
                <a:lnTo>
                  <a:pt x="5889070" y="1827730"/>
                </a:lnTo>
                <a:lnTo>
                  <a:pt x="5944101" y="1816399"/>
                </a:lnTo>
                <a:lnTo>
                  <a:pt x="5997516" y="1800857"/>
                </a:lnTo>
                <a:lnTo>
                  <a:pt x="6049130" y="1781289"/>
                </a:lnTo>
                <a:lnTo>
                  <a:pt x="6098758" y="1757881"/>
                </a:lnTo>
                <a:lnTo>
                  <a:pt x="6146214" y="1730818"/>
                </a:lnTo>
                <a:lnTo>
                  <a:pt x="6191313" y="1700285"/>
                </a:lnTo>
                <a:lnTo>
                  <a:pt x="6233870" y="1666468"/>
                </a:lnTo>
                <a:lnTo>
                  <a:pt x="6273698" y="1629553"/>
                </a:lnTo>
                <a:lnTo>
                  <a:pt x="6310614" y="1589724"/>
                </a:lnTo>
                <a:lnTo>
                  <a:pt x="6344430" y="1547167"/>
                </a:lnTo>
                <a:lnTo>
                  <a:pt x="6374963" y="1502068"/>
                </a:lnTo>
                <a:lnTo>
                  <a:pt x="6402026" y="1454612"/>
                </a:lnTo>
                <a:lnTo>
                  <a:pt x="6425434" y="1404983"/>
                </a:lnTo>
                <a:lnTo>
                  <a:pt x="6445002" y="1353369"/>
                </a:lnTo>
                <a:lnTo>
                  <a:pt x="6460544" y="1299954"/>
                </a:lnTo>
                <a:lnTo>
                  <a:pt x="6471875" y="1244923"/>
                </a:lnTo>
                <a:lnTo>
                  <a:pt x="6478810" y="1188461"/>
                </a:lnTo>
                <a:lnTo>
                  <a:pt x="6481163" y="1130755"/>
                </a:lnTo>
                <a:lnTo>
                  <a:pt x="6481163" y="706266"/>
                </a:lnTo>
                <a:lnTo>
                  <a:pt x="6478810" y="648559"/>
                </a:lnTo>
                <a:lnTo>
                  <a:pt x="6471875" y="592097"/>
                </a:lnTo>
                <a:lnTo>
                  <a:pt x="6460544" y="537066"/>
                </a:lnTo>
                <a:lnTo>
                  <a:pt x="6445002" y="483650"/>
                </a:lnTo>
                <a:lnTo>
                  <a:pt x="6425434" y="432035"/>
                </a:lnTo>
                <a:lnTo>
                  <a:pt x="6402026" y="382407"/>
                </a:lnTo>
                <a:lnTo>
                  <a:pt x="6374963" y="334950"/>
                </a:lnTo>
                <a:lnTo>
                  <a:pt x="6344430" y="289851"/>
                </a:lnTo>
                <a:lnTo>
                  <a:pt x="6310614" y="247294"/>
                </a:lnTo>
                <a:lnTo>
                  <a:pt x="6273698" y="207465"/>
                </a:lnTo>
                <a:lnTo>
                  <a:pt x="6233870" y="170549"/>
                </a:lnTo>
                <a:lnTo>
                  <a:pt x="6191313" y="136732"/>
                </a:lnTo>
                <a:lnTo>
                  <a:pt x="6146214" y="106200"/>
                </a:lnTo>
                <a:lnTo>
                  <a:pt x="6098758" y="79136"/>
                </a:lnTo>
                <a:lnTo>
                  <a:pt x="6049130" y="55728"/>
                </a:lnTo>
                <a:lnTo>
                  <a:pt x="5997516" y="36160"/>
                </a:lnTo>
                <a:lnTo>
                  <a:pt x="5944101" y="20618"/>
                </a:lnTo>
                <a:lnTo>
                  <a:pt x="5889070" y="9287"/>
                </a:lnTo>
                <a:lnTo>
                  <a:pt x="5832610" y="2352"/>
                </a:lnTo>
                <a:lnTo>
                  <a:pt x="5774904" y="0"/>
                </a:lnTo>
                <a:close/>
              </a:path>
            </a:pathLst>
          </a:custGeom>
          <a:solidFill>
            <a:srgbClr val="FBB10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9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5" name="Google Shape;395;p58"/>
          <p:cNvSpPr/>
          <p:nvPr/>
        </p:nvSpPr>
        <p:spPr>
          <a:xfrm>
            <a:off x="867251" y="118182"/>
            <a:ext cx="0" cy="647438"/>
          </a:xfrm>
          <a:custGeom>
            <a:avLst/>
            <a:gdLst/>
            <a:ahLst/>
            <a:cxnLst/>
            <a:rect l="l" t="t" r="r" b="b"/>
            <a:pathLst>
              <a:path w="120000" h="1514475" extrusionOk="0">
                <a:moveTo>
                  <a:pt x="0" y="0"/>
                </a:moveTo>
                <a:lnTo>
                  <a:pt x="0" y="1514450"/>
                </a:lnTo>
              </a:path>
            </a:pathLst>
          </a:custGeom>
          <a:noFill/>
          <a:ln w="111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9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6" name="Google Shape;396;p58"/>
          <p:cNvSpPr txBox="1"/>
          <p:nvPr/>
        </p:nvSpPr>
        <p:spPr>
          <a:xfrm>
            <a:off x="989108" y="114050"/>
            <a:ext cx="3525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132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456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 sz="4456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7" name="Google Shape;397;p58"/>
          <p:cNvSpPr txBox="1"/>
          <p:nvPr/>
        </p:nvSpPr>
        <p:spPr>
          <a:xfrm>
            <a:off x="1423982" y="193915"/>
            <a:ext cx="2100000" cy="49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1320" marR="0" lvl="0" indent="0" algn="ctr" rtl="0">
              <a:lnSpc>
                <a:spcPct val="111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15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Response, Care, Support and Healing</a:t>
            </a:r>
            <a:endParaRPr sz="1515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8" name="Google Shape;398;p58"/>
          <p:cNvSpPr/>
          <p:nvPr/>
        </p:nvSpPr>
        <p:spPr>
          <a:xfrm>
            <a:off x="277188" y="247801"/>
            <a:ext cx="468300" cy="3753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9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9" name="Google Shape;399;p58"/>
          <p:cNvSpPr txBox="1"/>
          <p:nvPr/>
        </p:nvSpPr>
        <p:spPr>
          <a:xfrm>
            <a:off x="751243" y="943002"/>
            <a:ext cx="13623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231F20"/>
                </a:solidFill>
                <a:latin typeface="Raleway"/>
                <a:ea typeface="Raleway"/>
                <a:cs typeface="Raleway"/>
                <a:sym typeface="Raleway"/>
              </a:rPr>
              <a:t>Safe Spaces</a:t>
            </a:r>
            <a:endParaRPr sz="18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00" name="Google Shape;400;p58"/>
          <p:cNvSpPr txBox="1"/>
          <p:nvPr/>
        </p:nvSpPr>
        <p:spPr>
          <a:xfrm>
            <a:off x="148475" y="2916975"/>
            <a:ext cx="4082100" cy="205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520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231F20"/>
                </a:solidFill>
                <a:latin typeface="Raleway"/>
                <a:ea typeface="Raleway"/>
                <a:cs typeface="Raleway"/>
                <a:sym typeface="Raleway"/>
              </a:rPr>
              <a:t>Speed of Services</a:t>
            </a:r>
            <a:endParaRPr sz="17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228600" lvl="0" indent="-241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Raleway"/>
              <a:buChar char="●"/>
            </a:pPr>
            <a:r>
              <a:rPr lang="en" sz="11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Zero-Waitlist:</a:t>
            </a:r>
            <a:r>
              <a:rPr lang="en" sz="11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In 100 days, slash the waiting time for post-crisis psychological support at </a:t>
            </a:r>
            <a:r>
              <a:rPr lang="en" sz="11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[Clinic/TCC Name]</a:t>
            </a:r>
            <a:r>
              <a:rPr lang="en" sz="11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from </a:t>
            </a:r>
            <a:r>
              <a:rPr lang="en" sz="11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[Current Weeks]</a:t>
            </a:r>
            <a:r>
              <a:rPr lang="en" sz="11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to under 48 hours for </a:t>
            </a:r>
            <a:r>
              <a:rPr lang="en" sz="11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[Target Number]</a:t>
            </a:r>
            <a:r>
              <a:rPr lang="en" sz="11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of survivors.</a:t>
            </a:r>
            <a:endParaRPr sz="1100">
              <a:solidFill>
                <a:srgbClr val="231F2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228600" marR="50800" lvl="0" indent="-241300" algn="l" rtl="0">
              <a:lnSpc>
                <a:spcPct val="111666"/>
              </a:lnSpc>
              <a:spcBef>
                <a:spcPts val="0"/>
              </a:spcBef>
              <a:spcAft>
                <a:spcPts val="0"/>
              </a:spcAft>
              <a:buSzPts val="1100"/>
              <a:buFont typeface="Raleway"/>
              <a:buChar char="●"/>
            </a:pPr>
            <a:r>
              <a:rPr lang="en" sz="11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Rapid refer</a:t>
            </a:r>
            <a:r>
              <a:rPr lang="en" sz="11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: In 100 days, ensure that </a:t>
            </a:r>
            <a:r>
              <a:rPr lang="en" sz="11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[Target Number]</a:t>
            </a:r>
            <a:r>
              <a:rPr lang="en" sz="11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 survivors are connected to a new </a:t>
            </a:r>
            <a:r>
              <a:rPr lang="en" sz="1100">
                <a:solidFill>
                  <a:srgbClr val="231F20"/>
                </a:solidFill>
                <a:latin typeface="Raleway"/>
                <a:ea typeface="Raleway"/>
                <a:cs typeface="Raleway"/>
                <a:sym typeface="Raleway"/>
              </a:rPr>
              <a:t>localised rapid-response network, that connects survivors on existing counseling waitlists to immediate, trauma-informed psychological ﬁrst aid via telehealth or mobile clinics.</a:t>
            </a:r>
            <a:endParaRPr sz="11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01" name="Google Shape;401;p58"/>
          <p:cNvSpPr txBox="1"/>
          <p:nvPr/>
        </p:nvSpPr>
        <p:spPr>
          <a:xfrm>
            <a:off x="4846550" y="938173"/>
            <a:ext cx="2061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231F20"/>
                </a:solidFill>
                <a:latin typeface="Raleway"/>
                <a:ea typeface="Raleway"/>
                <a:cs typeface="Raleway"/>
                <a:sym typeface="Raleway"/>
              </a:rPr>
              <a:t>Services Provision</a:t>
            </a:r>
            <a:endParaRPr sz="18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02" name="Google Shape;402;p58"/>
          <p:cNvSpPr txBox="1"/>
          <p:nvPr/>
        </p:nvSpPr>
        <p:spPr>
          <a:xfrm>
            <a:off x="4230575" y="1166953"/>
            <a:ext cx="4825500" cy="364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85750" lvl="0" indent="-1841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Raleway"/>
              <a:buChar char="●"/>
            </a:pPr>
            <a:r>
              <a:rPr lang="en" sz="1100" b="1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Dignity Kit:</a:t>
            </a:r>
            <a:r>
              <a:rPr lang="en" sz="1100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In 100 days, source and distribute fully stocked emergency dignity packs (clothing, toiletries, taxi fare) to </a:t>
            </a:r>
            <a:r>
              <a:rPr lang="en" sz="1100" b="1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[Target Number]</a:t>
            </a:r>
            <a:r>
              <a:rPr lang="en" sz="1100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of survivors at </a:t>
            </a:r>
            <a:r>
              <a:rPr lang="en" sz="1100" b="1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[Local Police Station/Clinic]</a:t>
            </a:r>
            <a:r>
              <a:rPr lang="en" sz="1100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immediately upon reporting an incident, ensuring zero survivors have to leave in torn clothing.</a:t>
            </a:r>
            <a:endParaRPr sz="1100"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285750" marR="0" lvl="0" indent="-184150" algn="l" rtl="0">
              <a:lnSpc>
                <a:spcPct val="111666"/>
              </a:lnSpc>
              <a:spcBef>
                <a:spcPts val="0"/>
              </a:spcBef>
              <a:spcAft>
                <a:spcPts val="0"/>
              </a:spcAft>
              <a:buSzPts val="1100"/>
              <a:buFont typeface="Raleway"/>
              <a:buChar char="●"/>
            </a:pPr>
            <a:r>
              <a:rPr lang="en" sz="1100" b="1" dirty="0">
                <a:solidFill>
                  <a:srgbClr val="231F20"/>
                </a:solidFill>
                <a:latin typeface="Raleway"/>
                <a:ea typeface="Raleway"/>
                <a:cs typeface="Raleway"/>
                <a:sym typeface="Raleway"/>
              </a:rPr>
              <a:t>More hands:</a:t>
            </a:r>
            <a:r>
              <a:rPr lang="en" sz="1100" dirty="0">
                <a:solidFill>
                  <a:srgbClr val="231F20"/>
                </a:solidFill>
                <a:latin typeface="Raleway"/>
                <a:ea typeface="Raleway"/>
                <a:cs typeface="Raleway"/>
                <a:sym typeface="Raleway"/>
              </a:rPr>
              <a:t> Increase the number of support services in the referral network system and the number of people receiving the services form </a:t>
            </a:r>
            <a:r>
              <a:rPr lang="en" sz="1100" b="1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[Baseline Number]</a:t>
            </a:r>
            <a:r>
              <a:rPr lang="en" sz="1100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to </a:t>
            </a:r>
            <a:r>
              <a:rPr lang="en" sz="1100" b="1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[Target Number]</a:t>
            </a:r>
            <a:r>
              <a:rPr lang="en" sz="1100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sz="1100"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285750" lvl="0" indent="-184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Raleway"/>
              <a:buChar char="●"/>
            </a:pPr>
            <a:r>
              <a:rPr lang="en" sz="1100" b="1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Golden Hour:</a:t>
            </a:r>
            <a:r>
              <a:rPr lang="en" sz="1100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In 100 days, ensure that 100% of survivors arriving at </a:t>
            </a:r>
            <a:r>
              <a:rPr lang="en" sz="1100" b="1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[Hospital/TCC]</a:t>
            </a:r>
            <a:r>
              <a:rPr lang="en" sz="1100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receive comprehensive medical care and evidence collection (PEP/rape kit) within </a:t>
            </a:r>
            <a:r>
              <a:rPr lang="en" sz="1100" b="1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[Target Hours]</a:t>
            </a:r>
            <a:r>
              <a:rPr lang="en" sz="1100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, up from the current baseline of </a:t>
            </a:r>
            <a:r>
              <a:rPr lang="en" sz="1100" b="1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[Current Time]</a:t>
            </a:r>
            <a:r>
              <a:rPr lang="en" sz="1100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.</a:t>
            </a:r>
            <a:endParaRPr sz="1100"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285750" lvl="0" indent="-184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Raleway"/>
              <a:buChar char="●"/>
            </a:pPr>
            <a:r>
              <a:rPr lang="en" sz="1100" b="1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First Responder Care:</a:t>
            </a:r>
            <a:r>
              <a:rPr lang="en" sz="1100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In 100 days, ensure that </a:t>
            </a:r>
            <a:r>
              <a:rPr lang="en" sz="1100" b="1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[Target Number]</a:t>
            </a:r>
            <a:r>
              <a:rPr lang="en" sz="1100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of frontline nurses and SAPS officers working in </a:t>
            </a:r>
            <a:r>
              <a:rPr lang="en" sz="1100" b="1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[District]</a:t>
            </a:r>
            <a:r>
              <a:rPr lang="en" sz="1100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receive dedicated secondary-trauma debriefing sessions, directly reducing staff burnout and improving the quality of care survivors receive.</a:t>
            </a:r>
            <a:endParaRPr sz="1100"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285750" marR="50800" lvl="0" indent="-184150" algn="l" rtl="0">
              <a:lnSpc>
                <a:spcPct val="111666"/>
              </a:lnSpc>
              <a:spcBef>
                <a:spcPts val="0"/>
              </a:spcBef>
              <a:spcAft>
                <a:spcPts val="0"/>
              </a:spcAft>
              <a:buSzPts val="1100"/>
              <a:buFont typeface="Raleway"/>
              <a:buChar char="●"/>
            </a:pPr>
            <a:r>
              <a:rPr lang="en" sz="1100" b="1" dirty="0">
                <a:solidFill>
                  <a:srgbClr val="231F20"/>
                </a:solidFill>
                <a:latin typeface="Raleway"/>
                <a:ea typeface="Raleway"/>
                <a:cs typeface="Raleway"/>
                <a:sym typeface="Raleway"/>
              </a:rPr>
              <a:t>After care: </a:t>
            </a:r>
            <a:r>
              <a:rPr lang="en" sz="1100" dirty="0">
                <a:solidFill>
                  <a:srgbClr val="231F20"/>
                </a:solidFill>
                <a:latin typeface="Raleway"/>
                <a:ea typeface="Raleway"/>
                <a:cs typeface="Raleway"/>
                <a:sym typeface="Raleway"/>
              </a:rPr>
              <a:t>Increase the number of survivors who access healing support services as part of the post-crisis response form </a:t>
            </a:r>
            <a:r>
              <a:rPr lang="en" sz="1100" b="1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[Baseline Number]</a:t>
            </a:r>
            <a:r>
              <a:rPr lang="en" sz="1100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to </a:t>
            </a:r>
            <a:r>
              <a:rPr lang="en" sz="1100" b="1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[Target Number]</a:t>
            </a:r>
            <a:r>
              <a:rPr lang="en" sz="1100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sz="1100" dirty="0">
              <a:solidFill>
                <a:srgbClr val="231F2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03" name="Google Shape;403;p58"/>
          <p:cNvSpPr/>
          <p:nvPr/>
        </p:nvSpPr>
        <p:spPr>
          <a:xfrm>
            <a:off x="148478" y="1062907"/>
            <a:ext cx="335385" cy="259994"/>
          </a:xfrm>
          <a:custGeom>
            <a:avLst/>
            <a:gdLst/>
            <a:ahLst/>
            <a:cxnLst/>
            <a:rect l="l" t="t" r="r" b="b"/>
            <a:pathLst>
              <a:path w="554355" h="541654" extrusionOk="0">
                <a:moveTo>
                  <a:pt x="515215" y="471452"/>
                </a:moveTo>
                <a:lnTo>
                  <a:pt x="507843" y="430022"/>
                </a:lnTo>
                <a:lnTo>
                  <a:pt x="477968" y="405011"/>
                </a:lnTo>
                <a:lnTo>
                  <a:pt x="438662" y="399247"/>
                </a:lnTo>
                <a:lnTo>
                  <a:pt x="426548" y="400472"/>
                </a:lnTo>
                <a:lnTo>
                  <a:pt x="414720" y="402548"/>
                </a:lnTo>
                <a:lnTo>
                  <a:pt x="403055" y="405043"/>
                </a:lnTo>
                <a:lnTo>
                  <a:pt x="391428" y="407524"/>
                </a:lnTo>
                <a:lnTo>
                  <a:pt x="379714" y="409559"/>
                </a:lnTo>
                <a:lnTo>
                  <a:pt x="380949" y="405648"/>
                </a:lnTo>
                <a:lnTo>
                  <a:pt x="384471" y="399885"/>
                </a:lnTo>
                <a:lnTo>
                  <a:pt x="415751" y="363258"/>
                </a:lnTo>
                <a:lnTo>
                  <a:pt x="449324" y="328459"/>
                </a:lnTo>
                <a:lnTo>
                  <a:pt x="483053" y="294796"/>
                </a:lnTo>
                <a:lnTo>
                  <a:pt x="501845" y="276282"/>
                </a:lnTo>
                <a:lnTo>
                  <a:pt x="509281" y="268945"/>
                </a:lnTo>
                <a:lnTo>
                  <a:pt x="517855" y="260868"/>
                </a:lnTo>
                <a:lnTo>
                  <a:pt x="527153" y="252409"/>
                </a:lnTo>
                <a:lnTo>
                  <a:pt x="536296" y="243468"/>
                </a:lnTo>
                <a:lnTo>
                  <a:pt x="544408" y="233944"/>
                </a:lnTo>
                <a:lnTo>
                  <a:pt x="550612" y="223737"/>
                </a:lnTo>
                <a:lnTo>
                  <a:pt x="554031" y="212747"/>
                </a:lnTo>
                <a:lnTo>
                  <a:pt x="551850" y="199122"/>
                </a:lnTo>
                <a:lnTo>
                  <a:pt x="546464" y="187981"/>
                </a:lnTo>
                <a:lnTo>
                  <a:pt x="538599" y="179557"/>
                </a:lnTo>
                <a:lnTo>
                  <a:pt x="528981" y="174085"/>
                </a:lnTo>
                <a:lnTo>
                  <a:pt x="518336" y="171801"/>
                </a:lnTo>
                <a:lnTo>
                  <a:pt x="507389" y="172939"/>
                </a:lnTo>
                <a:lnTo>
                  <a:pt x="476740" y="198488"/>
                </a:lnTo>
                <a:lnTo>
                  <a:pt x="443389" y="230777"/>
                </a:lnTo>
                <a:lnTo>
                  <a:pt x="407871" y="266318"/>
                </a:lnTo>
                <a:lnTo>
                  <a:pt x="396595" y="277643"/>
                </a:lnTo>
                <a:lnTo>
                  <a:pt x="367594" y="306321"/>
                </a:lnTo>
                <a:lnTo>
                  <a:pt x="350536" y="321453"/>
                </a:lnTo>
                <a:lnTo>
                  <a:pt x="340726" y="300255"/>
                </a:lnTo>
                <a:lnTo>
                  <a:pt x="347808" y="291919"/>
                </a:lnTo>
                <a:lnTo>
                  <a:pt x="356913" y="282435"/>
                </a:lnTo>
                <a:lnTo>
                  <a:pt x="366978" y="272555"/>
                </a:lnTo>
                <a:lnTo>
                  <a:pt x="376937" y="263035"/>
                </a:lnTo>
                <a:lnTo>
                  <a:pt x="385727" y="254628"/>
                </a:lnTo>
                <a:lnTo>
                  <a:pt x="484791" y="155570"/>
                </a:lnTo>
                <a:lnTo>
                  <a:pt x="490695" y="150010"/>
                </a:lnTo>
                <a:lnTo>
                  <a:pt x="497740" y="143120"/>
                </a:lnTo>
                <a:lnTo>
                  <a:pt x="504771" y="134972"/>
                </a:lnTo>
                <a:lnTo>
                  <a:pt x="510631" y="125633"/>
                </a:lnTo>
                <a:lnTo>
                  <a:pt x="514164" y="115174"/>
                </a:lnTo>
                <a:lnTo>
                  <a:pt x="514212" y="103663"/>
                </a:lnTo>
                <a:lnTo>
                  <a:pt x="509620" y="91169"/>
                </a:lnTo>
                <a:lnTo>
                  <a:pt x="503162" y="82026"/>
                </a:lnTo>
                <a:lnTo>
                  <a:pt x="496167" y="76010"/>
                </a:lnTo>
                <a:lnTo>
                  <a:pt x="488724" y="72802"/>
                </a:lnTo>
                <a:lnTo>
                  <a:pt x="480924" y="72088"/>
                </a:lnTo>
                <a:lnTo>
                  <a:pt x="472858" y="73549"/>
                </a:lnTo>
                <a:lnTo>
                  <a:pt x="439738" y="94812"/>
                </a:lnTo>
                <a:lnTo>
                  <a:pt x="409593" y="125536"/>
                </a:lnTo>
                <a:lnTo>
                  <a:pt x="403200" y="132318"/>
                </a:lnTo>
                <a:lnTo>
                  <a:pt x="397445" y="138107"/>
                </a:lnTo>
                <a:lnTo>
                  <a:pt x="297271" y="235509"/>
                </a:lnTo>
                <a:lnTo>
                  <a:pt x="287681" y="230522"/>
                </a:lnTo>
                <a:lnTo>
                  <a:pt x="289772" y="231523"/>
                </a:lnTo>
                <a:lnTo>
                  <a:pt x="282000" y="221673"/>
                </a:lnTo>
                <a:lnTo>
                  <a:pt x="287140" y="213197"/>
                </a:lnTo>
                <a:lnTo>
                  <a:pt x="295908" y="203167"/>
                </a:lnTo>
                <a:lnTo>
                  <a:pt x="306426" y="192705"/>
                </a:lnTo>
                <a:lnTo>
                  <a:pt x="316818" y="182933"/>
                </a:lnTo>
                <a:lnTo>
                  <a:pt x="325208" y="174971"/>
                </a:lnTo>
                <a:lnTo>
                  <a:pt x="416427" y="84070"/>
                </a:lnTo>
                <a:lnTo>
                  <a:pt x="424184" y="74195"/>
                </a:lnTo>
                <a:lnTo>
                  <a:pt x="429264" y="63081"/>
                </a:lnTo>
                <a:lnTo>
                  <a:pt x="431003" y="51427"/>
                </a:lnTo>
                <a:lnTo>
                  <a:pt x="428737" y="39930"/>
                </a:lnTo>
                <a:lnTo>
                  <a:pt x="421803" y="29290"/>
                </a:lnTo>
                <a:lnTo>
                  <a:pt x="411764" y="23687"/>
                </a:lnTo>
                <a:lnTo>
                  <a:pt x="401968" y="20920"/>
                </a:lnTo>
                <a:lnTo>
                  <a:pt x="392383" y="20695"/>
                </a:lnTo>
                <a:lnTo>
                  <a:pt x="382980" y="22719"/>
                </a:lnTo>
                <a:lnTo>
                  <a:pt x="346564" y="47456"/>
                </a:lnTo>
                <a:lnTo>
                  <a:pt x="319649" y="75280"/>
                </a:lnTo>
                <a:lnTo>
                  <a:pt x="310589" y="84759"/>
                </a:lnTo>
                <a:lnTo>
                  <a:pt x="300594" y="94832"/>
                </a:lnTo>
                <a:lnTo>
                  <a:pt x="291387" y="104113"/>
                </a:lnTo>
                <a:lnTo>
                  <a:pt x="282681" y="112864"/>
                </a:lnTo>
                <a:lnTo>
                  <a:pt x="274188" y="121347"/>
                </a:lnTo>
                <a:lnTo>
                  <a:pt x="265623" y="129823"/>
                </a:lnTo>
                <a:lnTo>
                  <a:pt x="255867" y="139280"/>
                </a:lnTo>
                <a:lnTo>
                  <a:pt x="246014" y="148783"/>
                </a:lnTo>
                <a:lnTo>
                  <a:pt x="236467" y="158165"/>
                </a:lnTo>
                <a:lnTo>
                  <a:pt x="227632" y="167257"/>
                </a:lnTo>
                <a:lnTo>
                  <a:pt x="219915" y="175889"/>
                </a:lnTo>
                <a:lnTo>
                  <a:pt x="189008" y="174679"/>
                </a:lnTo>
                <a:lnTo>
                  <a:pt x="295831" y="66809"/>
                </a:lnTo>
                <a:lnTo>
                  <a:pt x="306602" y="53885"/>
                </a:lnTo>
                <a:lnTo>
                  <a:pt x="312408" y="41878"/>
                </a:lnTo>
                <a:lnTo>
                  <a:pt x="314038" y="30983"/>
                </a:lnTo>
                <a:lnTo>
                  <a:pt x="312284" y="21394"/>
                </a:lnTo>
                <a:lnTo>
                  <a:pt x="307935" y="13307"/>
                </a:lnTo>
                <a:lnTo>
                  <a:pt x="301782" y="6915"/>
                </a:lnTo>
                <a:lnTo>
                  <a:pt x="294615" y="2414"/>
                </a:lnTo>
                <a:lnTo>
                  <a:pt x="287226" y="0"/>
                </a:lnTo>
                <a:lnTo>
                  <a:pt x="277969" y="480"/>
                </a:lnTo>
                <a:lnTo>
                  <a:pt x="245003" y="19709"/>
                </a:lnTo>
                <a:lnTo>
                  <a:pt x="212339" y="50943"/>
                </a:lnTo>
                <a:lnTo>
                  <a:pt x="195871" y="69118"/>
                </a:lnTo>
                <a:lnTo>
                  <a:pt x="185981" y="79488"/>
                </a:lnTo>
                <a:lnTo>
                  <a:pt x="178091" y="86822"/>
                </a:lnTo>
                <a:lnTo>
                  <a:pt x="169035" y="96044"/>
                </a:lnTo>
                <a:lnTo>
                  <a:pt x="59394" y="206118"/>
                </a:lnTo>
                <a:lnTo>
                  <a:pt x="27172" y="242608"/>
                </a:lnTo>
                <a:lnTo>
                  <a:pt x="6962" y="284240"/>
                </a:lnTo>
                <a:lnTo>
                  <a:pt x="0" y="336980"/>
                </a:lnTo>
                <a:lnTo>
                  <a:pt x="1722" y="354226"/>
                </a:lnTo>
                <a:lnTo>
                  <a:pt x="16952" y="403863"/>
                </a:lnTo>
                <a:lnTo>
                  <a:pt x="44175" y="448698"/>
                </a:lnTo>
                <a:lnTo>
                  <a:pt x="79403" y="486614"/>
                </a:lnTo>
                <a:lnTo>
                  <a:pt x="118649" y="515489"/>
                </a:lnTo>
                <a:lnTo>
                  <a:pt x="157926" y="533203"/>
                </a:lnTo>
                <a:lnTo>
                  <a:pt x="201720" y="541042"/>
                </a:lnTo>
                <a:lnTo>
                  <a:pt x="215618" y="541326"/>
                </a:lnTo>
                <a:lnTo>
                  <a:pt x="229216" y="540623"/>
                </a:lnTo>
                <a:lnTo>
                  <a:pt x="268520" y="533648"/>
                </a:lnTo>
                <a:lnTo>
                  <a:pt x="306225" y="521605"/>
                </a:lnTo>
                <a:lnTo>
                  <a:pt x="343151" y="507357"/>
                </a:lnTo>
                <a:lnTo>
                  <a:pt x="355428" y="502612"/>
                </a:lnTo>
                <a:lnTo>
                  <a:pt x="392593" y="489880"/>
                </a:lnTo>
                <a:lnTo>
                  <a:pt x="443028" y="480825"/>
                </a:lnTo>
                <a:lnTo>
                  <a:pt x="472597" y="478828"/>
                </a:lnTo>
                <a:lnTo>
                  <a:pt x="486844" y="477611"/>
                </a:lnTo>
                <a:lnTo>
                  <a:pt x="499550" y="475956"/>
                </a:lnTo>
                <a:lnTo>
                  <a:pt x="509826" y="473644"/>
                </a:lnTo>
                <a:lnTo>
                  <a:pt x="515215" y="471452"/>
                </a:lnTo>
                <a:close/>
              </a:path>
            </a:pathLst>
          </a:custGeom>
          <a:noFill/>
          <a:ln w="66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04" name="Google Shape;404;p58"/>
          <p:cNvSpPr/>
          <p:nvPr/>
        </p:nvSpPr>
        <p:spPr>
          <a:xfrm>
            <a:off x="221244" y="925499"/>
            <a:ext cx="335700" cy="19380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05" name="Google Shape;405;p58"/>
          <p:cNvSpPr/>
          <p:nvPr/>
        </p:nvSpPr>
        <p:spPr>
          <a:xfrm>
            <a:off x="399012" y="961730"/>
            <a:ext cx="117557" cy="93269"/>
          </a:xfrm>
          <a:custGeom>
            <a:avLst/>
            <a:gdLst/>
            <a:ahLst/>
            <a:cxnLst/>
            <a:rect l="l" t="t" r="r" b="b"/>
            <a:pathLst>
              <a:path w="194309" h="194310" extrusionOk="0">
                <a:moveTo>
                  <a:pt x="9494" y="182983"/>
                </a:moveTo>
                <a:lnTo>
                  <a:pt x="2245" y="135643"/>
                </a:lnTo>
                <a:lnTo>
                  <a:pt x="0" y="95873"/>
                </a:lnTo>
                <a:lnTo>
                  <a:pt x="375" y="82776"/>
                </a:lnTo>
                <a:lnTo>
                  <a:pt x="10086" y="36043"/>
                </a:lnTo>
                <a:lnTo>
                  <a:pt x="45689" y="4316"/>
                </a:lnTo>
                <a:lnTo>
                  <a:pt x="66710" y="0"/>
                </a:lnTo>
                <a:lnTo>
                  <a:pt x="76860" y="787"/>
                </a:lnTo>
                <a:lnTo>
                  <a:pt x="110857" y="21767"/>
                </a:lnTo>
                <a:lnTo>
                  <a:pt x="124387" y="54050"/>
                </a:lnTo>
                <a:lnTo>
                  <a:pt x="139894" y="61652"/>
                </a:lnTo>
                <a:lnTo>
                  <a:pt x="173112" y="80799"/>
                </a:lnTo>
                <a:lnTo>
                  <a:pt x="193742" y="126373"/>
                </a:lnTo>
                <a:lnTo>
                  <a:pt x="193156" y="138948"/>
                </a:lnTo>
                <a:lnTo>
                  <a:pt x="170441" y="175248"/>
                </a:lnTo>
                <a:lnTo>
                  <a:pt x="123005" y="191082"/>
                </a:lnTo>
                <a:lnTo>
                  <a:pt x="81315" y="193744"/>
                </a:lnTo>
                <a:lnTo>
                  <a:pt x="67349" y="193174"/>
                </a:lnTo>
                <a:lnTo>
                  <a:pt x="53693" y="191969"/>
                </a:lnTo>
                <a:lnTo>
                  <a:pt x="40549" y="190183"/>
                </a:lnTo>
                <a:lnTo>
                  <a:pt x="28125" y="187873"/>
                </a:lnTo>
                <a:lnTo>
                  <a:pt x="16626" y="185094"/>
                </a:lnTo>
                <a:lnTo>
                  <a:pt x="9494" y="182983"/>
                </a:lnTo>
                <a:close/>
              </a:path>
            </a:pathLst>
          </a:custGeom>
          <a:noFill/>
          <a:ln w="6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06" name="Google Shape;406;p58"/>
          <p:cNvSpPr/>
          <p:nvPr/>
        </p:nvSpPr>
        <p:spPr>
          <a:xfrm>
            <a:off x="221227" y="925489"/>
            <a:ext cx="336153" cy="193243"/>
          </a:xfrm>
          <a:custGeom>
            <a:avLst/>
            <a:gdLst/>
            <a:ahLst/>
            <a:cxnLst/>
            <a:rect l="l" t="t" r="r" b="b"/>
            <a:pathLst>
              <a:path w="555625" h="402589" extrusionOk="0">
                <a:moveTo>
                  <a:pt x="39613" y="68694"/>
                </a:moveTo>
                <a:lnTo>
                  <a:pt x="47634" y="111229"/>
                </a:lnTo>
                <a:lnTo>
                  <a:pt x="78293" y="136165"/>
                </a:lnTo>
                <a:lnTo>
                  <a:pt x="106274" y="140969"/>
                </a:lnTo>
                <a:lnTo>
                  <a:pt x="119218" y="140812"/>
                </a:lnTo>
                <a:lnTo>
                  <a:pt x="131621" y="139487"/>
                </a:lnTo>
                <a:lnTo>
                  <a:pt x="143600" y="137397"/>
                </a:lnTo>
                <a:lnTo>
                  <a:pt x="155273" y="134946"/>
                </a:lnTo>
                <a:lnTo>
                  <a:pt x="166756" y="132537"/>
                </a:lnTo>
                <a:lnTo>
                  <a:pt x="178167" y="130574"/>
                </a:lnTo>
                <a:lnTo>
                  <a:pt x="175462" y="135775"/>
                </a:lnTo>
                <a:lnTo>
                  <a:pt x="170103" y="143081"/>
                </a:lnTo>
                <a:lnTo>
                  <a:pt x="142889" y="173489"/>
                </a:lnTo>
                <a:lnTo>
                  <a:pt x="109031" y="207919"/>
                </a:lnTo>
                <a:lnTo>
                  <a:pt x="89155" y="227578"/>
                </a:lnTo>
                <a:lnTo>
                  <a:pt x="81463" y="235175"/>
                </a:lnTo>
                <a:lnTo>
                  <a:pt x="71393" y="245297"/>
                </a:lnTo>
                <a:lnTo>
                  <a:pt x="62010" y="254768"/>
                </a:lnTo>
                <a:lnTo>
                  <a:pt x="53123" y="263750"/>
                </a:lnTo>
                <a:lnTo>
                  <a:pt x="44544" y="272404"/>
                </a:lnTo>
                <a:lnTo>
                  <a:pt x="36080" y="280890"/>
                </a:lnTo>
                <a:lnTo>
                  <a:pt x="27542" y="289368"/>
                </a:lnTo>
                <a:lnTo>
                  <a:pt x="18454" y="298742"/>
                </a:lnTo>
                <a:lnTo>
                  <a:pt x="10683" y="308059"/>
                </a:lnTo>
                <a:lnTo>
                  <a:pt x="4702" y="317327"/>
                </a:lnTo>
                <a:lnTo>
                  <a:pt x="983" y="326555"/>
                </a:lnTo>
                <a:lnTo>
                  <a:pt x="0" y="335748"/>
                </a:lnTo>
                <a:lnTo>
                  <a:pt x="2224" y="344915"/>
                </a:lnTo>
                <a:lnTo>
                  <a:pt x="8129" y="354064"/>
                </a:lnTo>
                <a:lnTo>
                  <a:pt x="18188" y="363202"/>
                </a:lnTo>
                <a:lnTo>
                  <a:pt x="31407" y="358320"/>
                </a:lnTo>
                <a:lnTo>
                  <a:pt x="40240" y="350277"/>
                </a:lnTo>
                <a:lnTo>
                  <a:pt x="51271" y="339012"/>
                </a:lnTo>
                <a:lnTo>
                  <a:pt x="59581" y="330691"/>
                </a:lnTo>
                <a:lnTo>
                  <a:pt x="67189" y="323235"/>
                </a:lnTo>
                <a:lnTo>
                  <a:pt x="78678" y="311678"/>
                </a:lnTo>
                <a:lnTo>
                  <a:pt x="89334" y="300521"/>
                </a:lnTo>
                <a:lnTo>
                  <a:pt x="99403" y="290030"/>
                </a:lnTo>
                <a:lnTo>
                  <a:pt x="128567" y="265196"/>
                </a:lnTo>
                <a:lnTo>
                  <a:pt x="161365" y="255894"/>
                </a:lnTo>
                <a:lnTo>
                  <a:pt x="174261" y="257482"/>
                </a:lnTo>
                <a:lnTo>
                  <a:pt x="188513" y="262583"/>
                </a:lnTo>
                <a:lnTo>
                  <a:pt x="199065" y="269694"/>
                </a:lnTo>
                <a:lnTo>
                  <a:pt x="207314" y="278409"/>
                </a:lnTo>
                <a:lnTo>
                  <a:pt x="214656" y="288322"/>
                </a:lnTo>
                <a:lnTo>
                  <a:pt x="225724" y="285623"/>
                </a:lnTo>
                <a:lnTo>
                  <a:pt x="236269" y="281698"/>
                </a:lnTo>
                <a:lnTo>
                  <a:pt x="246948" y="277597"/>
                </a:lnTo>
                <a:lnTo>
                  <a:pt x="258415" y="274369"/>
                </a:lnTo>
                <a:lnTo>
                  <a:pt x="300279" y="279841"/>
                </a:lnTo>
                <a:lnTo>
                  <a:pt x="329964" y="305352"/>
                </a:lnTo>
                <a:lnTo>
                  <a:pt x="338833" y="330024"/>
                </a:lnTo>
                <a:lnTo>
                  <a:pt x="354354" y="329944"/>
                </a:lnTo>
                <a:lnTo>
                  <a:pt x="391456" y="338968"/>
                </a:lnTo>
                <a:lnTo>
                  <a:pt x="418561" y="374168"/>
                </a:lnTo>
                <a:lnTo>
                  <a:pt x="422389" y="402445"/>
                </a:lnTo>
                <a:lnTo>
                  <a:pt x="429526" y="398893"/>
                </a:lnTo>
                <a:lnTo>
                  <a:pt x="460880" y="371501"/>
                </a:lnTo>
                <a:lnTo>
                  <a:pt x="481980" y="350147"/>
                </a:lnTo>
                <a:lnTo>
                  <a:pt x="490163" y="341800"/>
                </a:lnTo>
                <a:lnTo>
                  <a:pt x="522971" y="304920"/>
                </a:lnTo>
                <a:lnTo>
                  <a:pt x="543064" y="271017"/>
                </a:lnTo>
                <a:lnTo>
                  <a:pt x="554025" y="231335"/>
                </a:lnTo>
                <a:lnTo>
                  <a:pt x="555357" y="204737"/>
                </a:lnTo>
                <a:lnTo>
                  <a:pt x="554420" y="191714"/>
                </a:lnTo>
                <a:lnTo>
                  <a:pt x="545877" y="154078"/>
                </a:lnTo>
                <a:lnTo>
                  <a:pt x="529910" y="119183"/>
                </a:lnTo>
                <a:lnTo>
                  <a:pt x="508035" y="87785"/>
                </a:lnTo>
                <a:lnTo>
                  <a:pt x="472257" y="52812"/>
                </a:lnTo>
                <a:lnTo>
                  <a:pt x="433543" y="26068"/>
                </a:lnTo>
                <a:lnTo>
                  <a:pt x="392435" y="7931"/>
                </a:lnTo>
                <a:lnTo>
                  <a:pt x="347170" y="132"/>
                </a:lnTo>
                <a:lnTo>
                  <a:pt x="334998" y="0"/>
                </a:lnTo>
                <a:lnTo>
                  <a:pt x="322428" y="649"/>
                </a:lnTo>
                <a:lnTo>
                  <a:pt x="282058" y="7554"/>
                </a:lnTo>
                <a:lnTo>
                  <a:pt x="242597" y="20517"/>
                </a:lnTo>
                <a:lnTo>
                  <a:pt x="208038" y="34852"/>
                </a:lnTo>
                <a:lnTo>
                  <a:pt x="196648" y="39507"/>
                </a:lnTo>
                <a:lnTo>
                  <a:pt x="146372" y="53813"/>
                </a:lnTo>
                <a:lnTo>
                  <a:pt x="100442" y="59871"/>
                </a:lnTo>
                <a:lnTo>
                  <a:pt x="85627" y="61474"/>
                </a:lnTo>
                <a:lnTo>
                  <a:pt x="71920" y="62980"/>
                </a:lnTo>
                <a:lnTo>
                  <a:pt x="59838" y="64457"/>
                </a:lnTo>
                <a:lnTo>
                  <a:pt x="49897" y="65970"/>
                </a:lnTo>
                <a:lnTo>
                  <a:pt x="42614" y="67587"/>
                </a:lnTo>
                <a:lnTo>
                  <a:pt x="39613" y="68694"/>
                </a:lnTo>
                <a:close/>
              </a:path>
            </a:pathLst>
          </a:custGeom>
          <a:noFill/>
          <a:ln w="7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07" name="Google Shape;407;p58"/>
          <p:cNvSpPr txBox="1"/>
          <p:nvPr/>
        </p:nvSpPr>
        <p:spPr>
          <a:xfrm>
            <a:off x="105875" y="1330800"/>
            <a:ext cx="4034400" cy="15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85750" marR="0" lvl="0" indent="-241300" algn="l" rtl="0">
              <a:lnSpc>
                <a:spcPct val="111666"/>
              </a:lnSpc>
              <a:spcBef>
                <a:spcPts val="0"/>
              </a:spcBef>
              <a:spcAft>
                <a:spcPts val="0"/>
              </a:spcAft>
              <a:buSzPts val="1100"/>
              <a:buFont typeface="Raleway"/>
              <a:buChar char="●"/>
            </a:pPr>
            <a:r>
              <a:rPr lang="en" sz="1100" b="1">
                <a:solidFill>
                  <a:srgbClr val="231F20"/>
                </a:solidFill>
                <a:latin typeface="Raleway"/>
                <a:ea typeface="Raleway"/>
                <a:cs typeface="Raleway"/>
                <a:sym typeface="Raleway"/>
              </a:rPr>
              <a:t>More care</a:t>
            </a:r>
            <a:r>
              <a:rPr lang="en" sz="1100">
                <a:solidFill>
                  <a:srgbClr val="231F20"/>
                </a:solidFill>
                <a:latin typeface="Raleway"/>
                <a:ea typeface="Raleway"/>
                <a:cs typeface="Raleway"/>
                <a:sym typeface="Raleway"/>
              </a:rPr>
              <a:t>: Increase the number of survivors who come forward to receive support services after a GBV/bullying experience form </a:t>
            </a:r>
            <a:r>
              <a:rPr lang="en" sz="11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[Baseline Number]</a:t>
            </a:r>
            <a:r>
              <a:rPr lang="en" sz="11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to </a:t>
            </a:r>
            <a:r>
              <a:rPr lang="en" sz="11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[Target Number]</a:t>
            </a:r>
            <a:r>
              <a:rPr lang="en" sz="11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sz="11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285750" marR="0" lvl="0" indent="-241300" algn="l" rtl="0">
              <a:lnSpc>
                <a:spcPct val="111666"/>
              </a:lnSpc>
              <a:spcBef>
                <a:spcPts val="0"/>
              </a:spcBef>
              <a:spcAft>
                <a:spcPts val="0"/>
              </a:spcAft>
              <a:buSzPts val="1100"/>
              <a:buFont typeface="Raleway"/>
              <a:buChar char="●"/>
            </a:pPr>
            <a:r>
              <a:rPr lang="en" sz="1100" b="1">
                <a:solidFill>
                  <a:srgbClr val="231F20"/>
                </a:solidFill>
                <a:latin typeface="Raleway"/>
                <a:ea typeface="Raleway"/>
                <a:cs typeface="Raleway"/>
                <a:sym typeface="Raleway"/>
              </a:rPr>
              <a:t>More space </a:t>
            </a:r>
            <a:r>
              <a:rPr lang="en" sz="1100">
                <a:solidFill>
                  <a:srgbClr val="231F20"/>
                </a:solidFill>
                <a:latin typeface="Raleway"/>
                <a:ea typeface="Raleway"/>
                <a:cs typeface="Raleway"/>
                <a:sym typeface="Raleway"/>
              </a:rPr>
              <a:t>- Create </a:t>
            </a:r>
            <a:r>
              <a:rPr lang="en" sz="11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[Target Number]</a:t>
            </a:r>
            <a:r>
              <a:rPr lang="en" sz="11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" sz="1100">
                <a:solidFill>
                  <a:srgbClr val="231F20"/>
                </a:solidFill>
                <a:latin typeface="Raleway"/>
                <a:ea typeface="Raleway"/>
                <a:cs typeface="Raleway"/>
                <a:sym typeface="Raleway"/>
              </a:rPr>
              <a:t>of new or temporary safe houses</a:t>
            </a:r>
            <a:endParaRPr sz="11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285750" lvl="0" indent="-241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Raleway"/>
              <a:buChar char="●"/>
            </a:pPr>
            <a:r>
              <a:rPr lang="en" sz="11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Rapid Shelter:</a:t>
            </a:r>
            <a:r>
              <a:rPr lang="en" sz="11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In 100 days, successfully place </a:t>
            </a:r>
            <a:r>
              <a:rPr lang="en" sz="11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[Target Number]</a:t>
            </a:r>
            <a:r>
              <a:rPr lang="en" sz="11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of high-risk survivors into verified safe houses or shelters within 12 hours of their initial distress call </a:t>
            </a:r>
            <a:endParaRPr sz="11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grpSp>
        <p:nvGrpSpPr>
          <p:cNvPr id="408" name="Google Shape;408;p58"/>
          <p:cNvGrpSpPr/>
          <p:nvPr/>
        </p:nvGrpSpPr>
        <p:grpSpPr>
          <a:xfrm>
            <a:off x="4317583" y="903506"/>
            <a:ext cx="405513" cy="346533"/>
            <a:chOff x="4317583" y="808569"/>
            <a:chExt cx="405513" cy="346533"/>
          </a:xfrm>
        </p:grpSpPr>
        <p:sp>
          <p:nvSpPr>
            <p:cNvPr id="409" name="Google Shape;409;p58"/>
            <p:cNvSpPr/>
            <p:nvPr/>
          </p:nvSpPr>
          <p:spPr>
            <a:xfrm>
              <a:off x="4419598" y="808569"/>
              <a:ext cx="303498" cy="223114"/>
            </a:xfrm>
            <a:custGeom>
              <a:avLst/>
              <a:gdLst/>
              <a:ahLst/>
              <a:cxnLst/>
              <a:rect l="l" t="t" r="r" b="b"/>
              <a:pathLst>
                <a:path w="501650" h="464820" extrusionOk="0">
                  <a:moveTo>
                    <a:pt x="133283" y="83824"/>
                  </a:moveTo>
                  <a:lnTo>
                    <a:pt x="123301" y="83705"/>
                  </a:lnTo>
                  <a:lnTo>
                    <a:pt x="110708" y="83450"/>
                  </a:lnTo>
                  <a:lnTo>
                    <a:pt x="96420" y="83210"/>
                  </a:lnTo>
                  <a:lnTo>
                    <a:pt x="52555" y="84098"/>
                  </a:lnTo>
                  <a:lnTo>
                    <a:pt x="11168" y="103587"/>
                  </a:lnTo>
                  <a:lnTo>
                    <a:pt x="854" y="154373"/>
                  </a:lnTo>
                  <a:lnTo>
                    <a:pt x="875" y="170934"/>
                  </a:lnTo>
                  <a:lnTo>
                    <a:pt x="875" y="336760"/>
                  </a:lnTo>
                  <a:lnTo>
                    <a:pt x="296" y="349473"/>
                  </a:lnTo>
                  <a:lnTo>
                    <a:pt x="0" y="361964"/>
                  </a:lnTo>
                  <a:lnTo>
                    <a:pt x="2151" y="372025"/>
                  </a:lnTo>
                  <a:lnTo>
                    <a:pt x="8912" y="377446"/>
                  </a:lnTo>
                  <a:lnTo>
                    <a:pt x="11656" y="372987"/>
                  </a:lnTo>
                  <a:lnTo>
                    <a:pt x="18193" y="331679"/>
                  </a:lnTo>
                  <a:lnTo>
                    <a:pt x="19723" y="284256"/>
                  </a:lnTo>
                  <a:lnTo>
                    <a:pt x="19836" y="266880"/>
                  </a:lnTo>
                  <a:lnTo>
                    <a:pt x="19826" y="249207"/>
                  </a:lnTo>
                  <a:lnTo>
                    <a:pt x="19740" y="231531"/>
                  </a:lnTo>
                  <a:lnTo>
                    <a:pt x="19624" y="214145"/>
                  </a:lnTo>
                  <a:lnTo>
                    <a:pt x="19522" y="197342"/>
                  </a:lnTo>
                  <a:lnTo>
                    <a:pt x="19769" y="153360"/>
                  </a:lnTo>
                  <a:lnTo>
                    <a:pt x="29482" y="111838"/>
                  </a:lnTo>
                  <a:lnTo>
                    <a:pt x="60420" y="102484"/>
                  </a:lnTo>
                  <a:lnTo>
                    <a:pt x="73176" y="102562"/>
                  </a:lnTo>
                  <a:lnTo>
                    <a:pt x="86411" y="102987"/>
                  </a:lnTo>
                  <a:lnTo>
                    <a:pt x="100049" y="103008"/>
                  </a:lnTo>
                  <a:lnTo>
                    <a:pt x="139812" y="103056"/>
                  </a:lnTo>
                  <a:lnTo>
                    <a:pt x="178165" y="103082"/>
                  </a:lnTo>
                  <a:lnTo>
                    <a:pt x="227808" y="103096"/>
                  </a:lnTo>
                  <a:lnTo>
                    <a:pt x="264446" y="103098"/>
                  </a:lnTo>
                  <a:lnTo>
                    <a:pt x="277696" y="103074"/>
                  </a:lnTo>
                  <a:lnTo>
                    <a:pt x="290868" y="103008"/>
                  </a:lnTo>
                  <a:lnTo>
                    <a:pt x="303962" y="102913"/>
                  </a:lnTo>
                  <a:lnTo>
                    <a:pt x="316976" y="102797"/>
                  </a:lnTo>
                  <a:lnTo>
                    <a:pt x="329910" y="102672"/>
                  </a:lnTo>
                  <a:lnTo>
                    <a:pt x="342763" y="102549"/>
                  </a:lnTo>
                  <a:lnTo>
                    <a:pt x="355533" y="102438"/>
                  </a:lnTo>
                  <a:lnTo>
                    <a:pt x="368219" y="102350"/>
                  </a:lnTo>
                  <a:lnTo>
                    <a:pt x="380820" y="102295"/>
                  </a:lnTo>
                  <a:lnTo>
                    <a:pt x="393336" y="102285"/>
                  </a:lnTo>
                  <a:lnTo>
                    <a:pt x="405765" y="102330"/>
                  </a:lnTo>
                  <a:lnTo>
                    <a:pt x="458537" y="104991"/>
                  </a:lnTo>
                  <a:lnTo>
                    <a:pt x="481731" y="138920"/>
                  </a:lnTo>
                  <a:lnTo>
                    <a:pt x="482079" y="159222"/>
                  </a:lnTo>
                  <a:lnTo>
                    <a:pt x="482114" y="168539"/>
                  </a:lnTo>
                  <a:lnTo>
                    <a:pt x="482169" y="180007"/>
                  </a:lnTo>
                  <a:lnTo>
                    <a:pt x="482237" y="193335"/>
                  </a:lnTo>
                  <a:lnTo>
                    <a:pt x="482314" y="208230"/>
                  </a:lnTo>
                  <a:lnTo>
                    <a:pt x="482395" y="224400"/>
                  </a:lnTo>
                  <a:lnTo>
                    <a:pt x="482606" y="277643"/>
                  </a:lnTo>
                  <a:lnTo>
                    <a:pt x="482671" y="314161"/>
                  </a:lnTo>
                  <a:lnTo>
                    <a:pt x="482664" y="331851"/>
                  </a:lnTo>
                  <a:lnTo>
                    <a:pt x="482430" y="379139"/>
                  </a:lnTo>
                  <a:lnTo>
                    <a:pt x="481422" y="417799"/>
                  </a:lnTo>
                  <a:lnTo>
                    <a:pt x="447680" y="444262"/>
                  </a:lnTo>
                  <a:lnTo>
                    <a:pt x="434985" y="444500"/>
                  </a:lnTo>
                  <a:lnTo>
                    <a:pt x="421562" y="444270"/>
                  </a:lnTo>
                  <a:lnTo>
                    <a:pt x="196265" y="444241"/>
                  </a:lnTo>
                  <a:lnTo>
                    <a:pt x="183704" y="443760"/>
                  </a:lnTo>
                  <a:lnTo>
                    <a:pt x="172666" y="444751"/>
                  </a:lnTo>
                  <a:lnTo>
                    <a:pt x="166179" y="450752"/>
                  </a:lnTo>
                  <a:lnTo>
                    <a:pt x="173118" y="456158"/>
                  </a:lnTo>
                  <a:lnTo>
                    <a:pt x="183975" y="459889"/>
                  </a:lnTo>
                  <a:lnTo>
                    <a:pt x="197606" y="462238"/>
                  </a:lnTo>
                  <a:lnTo>
                    <a:pt x="212866" y="463498"/>
                  </a:lnTo>
                  <a:lnTo>
                    <a:pt x="228610" y="463961"/>
                  </a:lnTo>
                  <a:lnTo>
                    <a:pt x="243692" y="463922"/>
                  </a:lnTo>
                  <a:lnTo>
                    <a:pt x="256969" y="463672"/>
                  </a:lnTo>
                  <a:lnTo>
                    <a:pt x="267295" y="463506"/>
                  </a:lnTo>
                  <a:lnTo>
                    <a:pt x="274577" y="463550"/>
                  </a:lnTo>
                  <a:lnTo>
                    <a:pt x="284200" y="463665"/>
                  </a:lnTo>
                  <a:lnTo>
                    <a:pt x="295821" y="463827"/>
                  </a:lnTo>
                  <a:lnTo>
                    <a:pt x="309097" y="464010"/>
                  </a:lnTo>
                  <a:lnTo>
                    <a:pt x="323685" y="464190"/>
                  </a:lnTo>
                  <a:lnTo>
                    <a:pt x="339242" y="464343"/>
                  </a:lnTo>
                  <a:lnTo>
                    <a:pt x="355426" y="464443"/>
                  </a:lnTo>
                  <a:lnTo>
                    <a:pt x="371893" y="464465"/>
                  </a:lnTo>
                  <a:lnTo>
                    <a:pt x="388300" y="464385"/>
                  </a:lnTo>
                  <a:lnTo>
                    <a:pt x="433735" y="463284"/>
                  </a:lnTo>
                  <a:lnTo>
                    <a:pt x="472675" y="458879"/>
                  </a:lnTo>
                  <a:lnTo>
                    <a:pt x="499960" y="419333"/>
                  </a:lnTo>
                  <a:lnTo>
                    <a:pt x="501386" y="390590"/>
                  </a:lnTo>
                  <a:lnTo>
                    <a:pt x="501382" y="376558"/>
                  </a:lnTo>
                  <a:lnTo>
                    <a:pt x="501379" y="362758"/>
                  </a:lnTo>
                  <a:lnTo>
                    <a:pt x="501371" y="322606"/>
                  </a:lnTo>
                  <a:lnTo>
                    <a:pt x="501366" y="284039"/>
                  </a:lnTo>
                  <a:lnTo>
                    <a:pt x="501362" y="234440"/>
                  </a:lnTo>
                  <a:lnTo>
                    <a:pt x="501362" y="186116"/>
                  </a:lnTo>
                  <a:lnTo>
                    <a:pt x="501362" y="174130"/>
                  </a:lnTo>
                  <a:lnTo>
                    <a:pt x="501048" y="156333"/>
                  </a:lnTo>
                  <a:lnTo>
                    <a:pt x="495717" y="117030"/>
                  </a:lnTo>
                  <a:lnTo>
                    <a:pt x="467489" y="87571"/>
                  </a:lnTo>
                  <a:lnTo>
                    <a:pt x="421846" y="83346"/>
                  </a:lnTo>
                  <a:lnTo>
                    <a:pt x="406578" y="83460"/>
                  </a:lnTo>
                  <a:lnTo>
                    <a:pt x="389610" y="83679"/>
                  </a:lnTo>
                  <a:lnTo>
                    <a:pt x="370864" y="83820"/>
                  </a:lnTo>
                  <a:lnTo>
                    <a:pt x="366914" y="42877"/>
                  </a:lnTo>
                  <a:lnTo>
                    <a:pt x="341072" y="8797"/>
                  </a:lnTo>
                  <a:lnTo>
                    <a:pt x="301353" y="756"/>
                  </a:lnTo>
                  <a:lnTo>
                    <a:pt x="287483" y="267"/>
                  </a:lnTo>
                  <a:lnTo>
                    <a:pt x="274175" y="324"/>
                  </a:lnTo>
                  <a:lnTo>
                    <a:pt x="261956" y="597"/>
                  </a:lnTo>
                  <a:lnTo>
                    <a:pt x="248747" y="503"/>
                  </a:lnTo>
                  <a:lnTo>
                    <a:pt x="234836" y="240"/>
                  </a:lnTo>
                  <a:lnTo>
                    <a:pt x="220662" y="6"/>
                  </a:lnTo>
                  <a:lnTo>
                    <a:pt x="206663" y="0"/>
                  </a:lnTo>
                  <a:lnTo>
                    <a:pt x="193277" y="420"/>
                  </a:lnTo>
                  <a:lnTo>
                    <a:pt x="149925" y="14604"/>
                  </a:lnTo>
                  <a:lnTo>
                    <a:pt x="133531" y="60709"/>
                  </a:lnTo>
                  <a:lnTo>
                    <a:pt x="133284" y="75800"/>
                  </a:lnTo>
                  <a:lnTo>
                    <a:pt x="133283" y="83824"/>
                  </a:lnTo>
                  <a:close/>
                </a:path>
              </a:pathLst>
            </a:custGeom>
            <a:noFill/>
            <a:ln w="68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410" name="Google Shape;410;p58"/>
            <p:cNvSpPr/>
            <p:nvPr/>
          </p:nvSpPr>
          <p:spPr>
            <a:xfrm>
              <a:off x="4317583" y="1003312"/>
              <a:ext cx="380717" cy="151790"/>
            </a:xfrm>
            <a:custGeom>
              <a:avLst/>
              <a:gdLst/>
              <a:ahLst/>
              <a:cxnLst/>
              <a:rect l="l" t="t" r="r" b="b"/>
              <a:pathLst>
                <a:path w="629285" h="316229" extrusionOk="0">
                  <a:moveTo>
                    <a:pt x="394750" y="119022"/>
                  </a:moveTo>
                  <a:lnTo>
                    <a:pt x="361506" y="92212"/>
                  </a:lnTo>
                  <a:lnTo>
                    <a:pt x="325296" y="64525"/>
                  </a:lnTo>
                  <a:lnTo>
                    <a:pt x="313046" y="55226"/>
                  </a:lnTo>
                  <a:lnTo>
                    <a:pt x="301319" y="46323"/>
                  </a:lnTo>
                  <a:lnTo>
                    <a:pt x="290486" y="38072"/>
                  </a:lnTo>
                  <a:lnTo>
                    <a:pt x="280915" y="30731"/>
                  </a:lnTo>
                  <a:lnTo>
                    <a:pt x="272975" y="24558"/>
                  </a:lnTo>
                  <a:lnTo>
                    <a:pt x="262731" y="16562"/>
                  </a:lnTo>
                  <a:lnTo>
                    <a:pt x="252628" y="9753"/>
                  </a:lnTo>
                  <a:lnTo>
                    <a:pt x="208950" y="1022"/>
                  </a:lnTo>
                  <a:lnTo>
                    <a:pt x="167356" y="450"/>
                  </a:lnTo>
                  <a:lnTo>
                    <a:pt x="118540" y="52"/>
                  </a:lnTo>
                  <a:lnTo>
                    <a:pt x="101969" y="0"/>
                  </a:lnTo>
                  <a:lnTo>
                    <a:pt x="85713" y="1"/>
                  </a:lnTo>
                  <a:lnTo>
                    <a:pt x="41640" y="424"/>
                  </a:lnTo>
                  <a:lnTo>
                    <a:pt x="607" y="3052"/>
                  </a:lnTo>
                  <a:lnTo>
                    <a:pt x="0" y="14033"/>
                  </a:lnTo>
                  <a:lnTo>
                    <a:pt x="5522" y="19207"/>
                  </a:lnTo>
                  <a:lnTo>
                    <a:pt x="15210" y="20582"/>
                  </a:lnTo>
                  <a:lnTo>
                    <a:pt x="27099" y="20169"/>
                  </a:lnTo>
                  <a:lnTo>
                    <a:pt x="197222" y="19893"/>
                  </a:lnTo>
                  <a:lnTo>
                    <a:pt x="236094" y="22648"/>
                  </a:lnTo>
                  <a:lnTo>
                    <a:pt x="335055" y="96893"/>
                  </a:lnTo>
                  <a:lnTo>
                    <a:pt x="344295" y="103899"/>
                  </a:lnTo>
                  <a:lnTo>
                    <a:pt x="355480" y="112245"/>
                  </a:lnTo>
                  <a:lnTo>
                    <a:pt x="387300" y="139321"/>
                  </a:lnTo>
                  <a:lnTo>
                    <a:pt x="396568" y="159452"/>
                  </a:lnTo>
                  <a:lnTo>
                    <a:pt x="396555" y="171392"/>
                  </a:lnTo>
                  <a:lnTo>
                    <a:pt x="368547" y="204473"/>
                  </a:lnTo>
                  <a:lnTo>
                    <a:pt x="356861" y="206624"/>
                  </a:lnTo>
                  <a:lnTo>
                    <a:pt x="347793" y="204738"/>
                  </a:lnTo>
                  <a:lnTo>
                    <a:pt x="313519" y="185536"/>
                  </a:lnTo>
                  <a:lnTo>
                    <a:pt x="277928" y="158312"/>
                  </a:lnTo>
                  <a:lnTo>
                    <a:pt x="267836" y="150186"/>
                  </a:lnTo>
                  <a:lnTo>
                    <a:pt x="259367" y="143510"/>
                  </a:lnTo>
                  <a:lnTo>
                    <a:pt x="249983" y="135998"/>
                  </a:lnTo>
                  <a:lnTo>
                    <a:pt x="238636" y="127443"/>
                  </a:lnTo>
                  <a:lnTo>
                    <a:pt x="227906" y="122143"/>
                  </a:lnTo>
                  <a:lnTo>
                    <a:pt x="220782" y="131981"/>
                  </a:lnTo>
                  <a:lnTo>
                    <a:pt x="314053" y="210008"/>
                  </a:lnTo>
                  <a:lnTo>
                    <a:pt x="354003" y="226840"/>
                  </a:lnTo>
                  <a:lnTo>
                    <a:pt x="364922" y="226117"/>
                  </a:lnTo>
                  <a:lnTo>
                    <a:pt x="402398" y="202798"/>
                  </a:lnTo>
                  <a:lnTo>
                    <a:pt x="406603" y="198518"/>
                  </a:lnTo>
                  <a:lnTo>
                    <a:pt x="410269" y="196113"/>
                  </a:lnTo>
                  <a:lnTo>
                    <a:pt x="452816" y="173826"/>
                  </a:lnTo>
                  <a:lnTo>
                    <a:pt x="499334" y="151297"/>
                  </a:lnTo>
                  <a:lnTo>
                    <a:pt x="542654" y="131806"/>
                  </a:lnTo>
                  <a:lnTo>
                    <a:pt x="568627" y="122570"/>
                  </a:lnTo>
                  <a:lnTo>
                    <a:pt x="580693" y="124149"/>
                  </a:lnTo>
                  <a:lnTo>
                    <a:pt x="610852" y="155869"/>
                  </a:lnTo>
                  <a:lnTo>
                    <a:pt x="611328" y="168286"/>
                  </a:lnTo>
                  <a:lnTo>
                    <a:pt x="606144" y="181991"/>
                  </a:lnTo>
                  <a:lnTo>
                    <a:pt x="598261" y="192530"/>
                  </a:lnTo>
                  <a:lnTo>
                    <a:pt x="588401" y="200669"/>
                  </a:lnTo>
                  <a:lnTo>
                    <a:pt x="577288" y="207174"/>
                  </a:lnTo>
                  <a:lnTo>
                    <a:pt x="565643" y="212812"/>
                  </a:lnTo>
                  <a:lnTo>
                    <a:pt x="553238" y="218838"/>
                  </a:lnTo>
                  <a:lnTo>
                    <a:pt x="541158" y="224790"/>
                  </a:lnTo>
                  <a:lnTo>
                    <a:pt x="529358" y="230663"/>
                  </a:lnTo>
                  <a:lnTo>
                    <a:pt x="517794" y="236451"/>
                  </a:lnTo>
                  <a:lnTo>
                    <a:pt x="506422" y="242146"/>
                  </a:lnTo>
                  <a:lnTo>
                    <a:pt x="495198" y="247744"/>
                  </a:lnTo>
                  <a:lnTo>
                    <a:pt x="450891" y="269024"/>
                  </a:lnTo>
                  <a:lnTo>
                    <a:pt x="411776" y="285170"/>
                  </a:lnTo>
                  <a:lnTo>
                    <a:pt x="363743" y="296602"/>
                  </a:lnTo>
                  <a:lnTo>
                    <a:pt x="352521" y="297066"/>
                  </a:lnTo>
                  <a:lnTo>
                    <a:pt x="341318" y="296525"/>
                  </a:lnTo>
                  <a:lnTo>
                    <a:pt x="293764" y="283855"/>
                  </a:lnTo>
                  <a:lnTo>
                    <a:pt x="255716" y="265879"/>
                  </a:lnTo>
                  <a:lnTo>
                    <a:pt x="221447" y="248477"/>
                  </a:lnTo>
                  <a:lnTo>
                    <a:pt x="199895" y="237217"/>
                  </a:lnTo>
                  <a:lnTo>
                    <a:pt x="189325" y="231694"/>
                  </a:lnTo>
                  <a:lnTo>
                    <a:pt x="178813" y="226244"/>
                  </a:lnTo>
                  <a:lnTo>
                    <a:pt x="168298" y="220869"/>
                  </a:lnTo>
                  <a:lnTo>
                    <a:pt x="154121" y="213437"/>
                  </a:lnTo>
                  <a:lnTo>
                    <a:pt x="119669" y="196751"/>
                  </a:lnTo>
                  <a:lnTo>
                    <a:pt x="84258" y="194401"/>
                  </a:lnTo>
                  <a:lnTo>
                    <a:pt x="70210" y="194120"/>
                  </a:lnTo>
                  <a:lnTo>
                    <a:pt x="55405" y="193849"/>
                  </a:lnTo>
                  <a:lnTo>
                    <a:pt x="40654" y="193734"/>
                  </a:lnTo>
                  <a:lnTo>
                    <a:pt x="26770" y="193921"/>
                  </a:lnTo>
                  <a:lnTo>
                    <a:pt x="14564" y="194558"/>
                  </a:lnTo>
                  <a:lnTo>
                    <a:pt x="4848" y="195789"/>
                  </a:lnTo>
                  <a:lnTo>
                    <a:pt x="1318" y="207967"/>
                  </a:lnTo>
                  <a:lnTo>
                    <a:pt x="5265" y="212997"/>
                  </a:lnTo>
                  <a:lnTo>
                    <a:pt x="15167" y="213980"/>
                  </a:lnTo>
                  <a:lnTo>
                    <a:pt x="29962" y="213890"/>
                  </a:lnTo>
                  <a:lnTo>
                    <a:pt x="42690" y="213866"/>
                  </a:lnTo>
                  <a:lnTo>
                    <a:pt x="54164" y="213872"/>
                  </a:lnTo>
                  <a:lnTo>
                    <a:pt x="73112" y="213618"/>
                  </a:lnTo>
                  <a:lnTo>
                    <a:pt x="87662" y="213227"/>
                  </a:lnTo>
                  <a:lnTo>
                    <a:pt x="99138" y="213263"/>
                  </a:lnTo>
                  <a:lnTo>
                    <a:pt x="108868" y="214289"/>
                  </a:lnTo>
                  <a:lnTo>
                    <a:pt x="118178" y="216870"/>
                  </a:lnTo>
                  <a:lnTo>
                    <a:pt x="128394" y="221567"/>
                  </a:lnTo>
                  <a:lnTo>
                    <a:pt x="139729" y="227773"/>
                  </a:lnTo>
                  <a:lnTo>
                    <a:pt x="151028" y="233880"/>
                  </a:lnTo>
                  <a:lnTo>
                    <a:pt x="184748" y="251739"/>
                  </a:lnTo>
                  <a:lnTo>
                    <a:pt x="229466" y="274990"/>
                  </a:lnTo>
                  <a:lnTo>
                    <a:pt x="270213" y="294886"/>
                  </a:lnTo>
                  <a:lnTo>
                    <a:pt x="316025" y="311340"/>
                  </a:lnTo>
                  <a:lnTo>
                    <a:pt x="357665" y="316024"/>
                  </a:lnTo>
                  <a:lnTo>
                    <a:pt x="368135" y="315323"/>
                  </a:lnTo>
                  <a:lnTo>
                    <a:pt x="413099" y="304900"/>
                  </a:lnTo>
                  <a:lnTo>
                    <a:pt x="452716" y="288961"/>
                  </a:lnTo>
                  <a:lnTo>
                    <a:pt x="492364" y="269983"/>
                  </a:lnTo>
                  <a:lnTo>
                    <a:pt x="537076" y="248026"/>
                  </a:lnTo>
                  <a:lnTo>
                    <a:pt x="557530" y="237883"/>
                  </a:lnTo>
                  <a:lnTo>
                    <a:pt x="567591" y="232904"/>
                  </a:lnTo>
                  <a:lnTo>
                    <a:pt x="604756" y="213744"/>
                  </a:lnTo>
                  <a:lnTo>
                    <a:pt x="628225" y="170438"/>
                  </a:lnTo>
                  <a:lnTo>
                    <a:pt x="628745" y="158593"/>
                  </a:lnTo>
                  <a:lnTo>
                    <a:pt x="627189" y="147290"/>
                  </a:lnTo>
                  <a:lnTo>
                    <a:pt x="602458" y="112215"/>
                  </a:lnTo>
                  <a:lnTo>
                    <a:pt x="576038" y="104978"/>
                  </a:lnTo>
                  <a:lnTo>
                    <a:pt x="562241" y="105334"/>
                  </a:lnTo>
                  <a:lnTo>
                    <a:pt x="550358" y="107616"/>
                  </a:lnTo>
                  <a:lnTo>
                    <a:pt x="539929" y="111213"/>
                  </a:lnTo>
                  <a:lnTo>
                    <a:pt x="530494" y="115513"/>
                  </a:lnTo>
                  <a:lnTo>
                    <a:pt x="521592" y="119904"/>
                  </a:lnTo>
                  <a:lnTo>
                    <a:pt x="509883" y="125503"/>
                  </a:lnTo>
                  <a:lnTo>
                    <a:pt x="498508" y="130993"/>
                  </a:lnTo>
                  <a:lnTo>
                    <a:pt x="487269" y="136474"/>
                  </a:lnTo>
                  <a:lnTo>
                    <a:pt x="475969" y="142044"/>
                  </a:lnTo>
                  <a:lnTo>
                    <a:pt x="462515" y="148532"/>
                  </a:lnTo>
                  <a:lnTo>
                    <a:pt x="449923" y="154331"/>
                  </a:lnTo>
                  <a:lnTo>
                    <a:pt x="438295" y="159647"/>
                  </a:lnTo>
                  <a:lnTo>
                    <a:pt x="427736" y="164685"/>
                  </a:lnTo>
                  <a:lnTo>
                    <a:pt x="418349" y="169653"/>
                  </a:lnTo>
                  <a:lnTo>
                    <a:pt x="415035" y="153583"/>
                  </a:lnTo>
                  <a:lnTo>
                    <a:pt x="412123" y="142290"/>
                  </a:lnTo>
                  <a:lnTo>
                    <a:pt x="407857" y="133390"/>
                  </a:lnTo>
                  <a:lnTo>
                    <a:pt x="400476" y="124499"/>
                  </a:lnTo>
                  <a:lnTo>
                    <a:pt x="394750" y="119022"/>
                  </a:lnTo>
                  <a:close/>
                </a:path>
              </a:pathLst>
            </a:custGeom>
            <a:noFill/>
            <a:ln w="8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411" name="Google Shape;411;p58"/>
            <p:cNvSpPr/>
            <p:nvPr/>
          </p:nvSpPr>
          <p:spPr>
            <a:xfrm>
              <a:off x="4489550" y="871766"/>
              <a:ext cx="168600" cy="133800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412" name="Google Shape;412;p58"/>
            <p:cNvSpPr/>
            <p:nvPr/>
          </p:nvSpPr>
          <p:spPr>
            <a:xfrm>
              <a:off x="4489338" y="888241"/>
              <a:ext cx="169037" cy="133807"/>
            </a:xfrm>
            <a:custGeom>
              <a:avLst/>
              <a:gdLst/>
              <a:ahLst/>
              <a:cxnLst/>
              <a:rect l="l" t="t" r="r" b="b"/>
              <a:pathLst>
                <a:path w="279400" h="278764" extrusionOk="0">
                  <a:moveTo>
                    <a:pt x="104695" y="278442"/>
                  </a:moveTo>
                  <a:lnTo>
                    <a:pt x="104695" y="174863"/>
                  </a:lnTo>
                  <a:lnTo>
                    <a:pt x="0" y="174863"/>
                  </a:lnTo>
                  <a:lnTo>
                    <a:pt x="0" y="103583"/>
                  </a:lnTo>
                  <a:lnTo>
                    <a:pt x="104695" y="103582"/>
                  </a:lnTo>
                  <a:lnTo>
                    <a:pt x="104695" y="0"/>
                  </a:lnTo>
                  <a:lnTo>
                    <a:pt x="174297" y="0"/>
                  </a:lnTo>
                  <a:lnTo>
                    <a:pt x="174297" y="103583"/>
                  </a:lnTo>
                  <a:lnTo>
                    <a:pt x="278996" y="103583"/>
                  </a:lnTo>
                  <a:lnTo>
                    <a:pt x="278996" y="174863"/>
                  </a:lnTo>
                  <a:lnTo>
                    <a:pt x="174297" y="174863"/>
                  </a:lnTo>
                  <a:lnTo>
                    <a:pt x="174297" y="278441"/>
                  </a:lnTo>
                  <a:lnTo>
                    <a:pt x="104695" y="278442"/>
                  </a:lnTo>
                  <a:close/>
                </a:path>
              </a:pathLst>
            </a:custGeom>
            <a:noFill/>
            <a:ln w="66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grpSp>
        <p:nvGrpSpPr>
          <p:cNvPr id="413" name="Google Shape;413;p58"/>
          <p:cNvGrpSpPr/>
          <p:nvPr/>
        </p:nvGrpSpPr>
        <p:grpSpPr>
          <a:xfrm>
            <a:off x="154096" y="2964202"/>
            <a:ext cx="470007" cy="232537"/>
            <a:chOff x="6195771" y="1038452"/>
            <a:chExt cx="470007" cy="232537"/>
          </a:xfrm>
        </p:grpSpPr>
        <p:sp>
          <p:nvSpPr>
            <p:cNvPr id="414" name="Google Shape;414;p58"/>
            <p:cNvSpPr/>
            <p:nvPr/>
          </p:nvSpPr>
          <p:spPr>
            <a:xfrm>
              <a:off x="6318869" y="1092519"/>
              <a:ext cx="346909" cy="124054"/>
            </a:xfrm>
            <a:custGeom>
              <a:avLst/>
              <a:gdLst/>
              <a:ahLst/>
              <a:cxnLst/>
              <a:rect l="l" t="t" r="r" b="b"/>
              <a:pathLst>
                <a:path w="573404" h="258445" extrusionOk="0">
                  <a:moveTo>
                    <a:pt x="390427" y="13273"/>
                  </a:moveTo>
                  <a:lnTo>
                    <a:pt x="389203" y="74812"/>
                  </a:lnTo>
                  <a:lnTo>
                    <a:pt x="14148" y="74711"/>
                  </a:lnTo>
                  <a:lnTo>
                    <a:pt x="4047" y="81084"/>
                  </a:lnTo>
                  <a:lnTo>
                    <a:pt x="0" y="90738"/>
                  </a:lnTo>
                  <a:lnTo>
                    <a:pt x="2091" y="100758"/>
                  </a:lnTo>
                  <a:lnTo>
                    <a:pt x="10409" y="108230"/>
                  </a:lnTo>
                  <a:lnTo>
                    <a:pt x="63757" y="110346"/>
                  </a:lnTo>
                  <a:lnTo>
                    <a:pt x="110434" y="110830"/>
                  </a:lnTo>
                  <a:lnTo>
                    <a:pt x="164785" y="111011"/>
                  </a:lnTo>
                  <a:lnTo>
                    <a:pt x="193513" y="111007"/>
                  </a:lnTo>
                  <a:lnTo>
                    <a:pt x="251419" y="110846"/>
                  </a:lnTo>
                  <a:lnTo>
                    <a:pt x="306390" y="110532"/>
                  </a:lnTo>
                  <a:lnTo>
                    <a:pt x="354180" y="110125"/>
                  </a:lnTo>
                  <a:lnTo>
                    <a:pt x="403118" y="109470"/>
                  </a:lnTo>
                  <a:lnTo>
                    <a:pt x="426284" y="75116"/>
                  </a:lnTo>
                  <a:lnTo>
                    <a:pt x="425925" y="60665"/>
                  </a:lnTo>
                  <a:lnTo>
                    <a:pt x="430841" y="62325"/>
                  </a:lnTo>
                  <a:lnTo>
                    <a:pt x="464594" y="84205"/>
                  </a:lnTo>
                  <a:lnTo>
                    <a:pt x="505074" y="114218"/>
                  </a:lnTo>
                  <a:lnTo>
                    <a:pt x="521966" y="127813"/>
                  </a:lnTo>
                  <a:lnTo>
                    <a:pt x="517321" y="132594"/>
                  </a:lnTo>
                  <a:lnTo>
                    <a:pt x="484779" y="159304"/>
                  </a:lnTo>
                  <a:lnTo>
                    <a:pt x="445171" y="189057"/>
                  </a:lnTo>
                  <a:lnTo>
                    <a:pt x="428077" y="200737"/>
                  </a:lnTo>
                  <a:lnTo>
                    <a:pt x="427155" y="187763"/>
                  </a:lnTo>
                  <a:lnTo>
                    <a:pt x="426698" y="174228"/>
                  </a:lnTo>
                  <a:lnTo>
                    <a:pt x="424847" y="161922"/>
                  </a:lnTo>
                  <a:lnTo>
                    <a:pt x="419743" y="152635"/>
                  </a:lnTo>
                  <a:lnTo>
                    <a:pt x="14983" y="148471"/>
                  </a:lnTo>
                  <a:lnTo>
                    <a:pt x="4666" y="153928"/>
                  </a:lnTo>
                  <a:lnTo>
                    <a:pt x="162" y="163345"/>
                  </a:lnTo>
                  <a:lnTo>
                    <a:pt x="1732" y="173648"/>
                  </a:lnTo>
                  <a:lnTo>
                    <a:pt x="9633" y="181760"/>
                  </a:lnTo>
                  <a:lnTo>
                    <a:pt x="389991" y="184487"/>
                  </a:lnTo>
                  <a:lnTo>
                    <a:pt x="390423" y="245081"/>
                  </a:lnTo>
                  <a:lnTo>
                    <a:pt x="396788" y="255152"/>
                  </a:lnTo>
                  <a:lnTo>
                    <a:pt x="404939" y="258353"/>
                  </a:lnTo>
                  <a:lnTo>
                    <a:pt x="414078" y="256533"/>
                  </a:lnTo>
                  <a:lnTo>
                    <a:pt x="423410" y="251538"/>
                  </a:lnTo>
                  <a:lnTo>
                    <a:pt x="432138" y="245217"/>
                  </a:lnTo>
                  <a:lnTo>
                    <a:pt x="439464" y="239418"/>
                  </a:lnTo>
                  <a:lnTo>
                    <a:pt x="450021" y="231481"/>
                  </a:lnTo>
                  <a:lnTo>
                    <a:pt x="460020" y="223994"/>
                  </a:lnTo>
                  <a:lnTo>
                    <a:pt x="469845" y="216649"/>
                  </a:lnTo>
                  <a:lnTo>
                    <a:pt x="479882" y="209136"/>
                  </a:lnTo>
                  <a:lnTo>
                    <a:pt x="497579" y="195941"/>
                  </a:lnTo>
                  <a:lnTo>
                    <a:pt x="513311" y="184364"/>
                  </a:lnTo>
                  <a:lnTo>
                    <a:pt x="527114" y="174245"/>
                  </a:lnTo>
                  <a:lnTo>
                    <a:pt x="539030" y="165419"/>
                  </a:lnTo>
                  <a:lnTo>
                    <a:pt x="568597" y="139796"/>
                  </a:lnTo>
                  <a:lnTo>
                    <a:pt x="573075" y="130511"/>
                  </a:lnTo>
                  <a:lnTo>
                    <a:pt x="572876" y="126180"/>
                  </a:lnTo>
                  <a:lnTo>
                    <a:pt x="540019" y="94297"/>
                  </a:lnTo>
                  <a:lnTo>
                    <a:pt x="439056" y="18616"/>
                  </a:lnTo>
                  <a:lnTo>
                    <a:pt x="432356" y="13369"/>
                  </a:lnTo>
                  <a:lnTo>
                    <a:pt x="424332" y="7460"/>
                  </a:lnTo>
                  <a:lnTo>
                    <a:pt x="415654" y="2475"/>
                  </a:lnTo>
                  <a:lnTo>
                    <a:pt x="406988" y="0"/>
                  </a:lnTo>
                  <a:lnTo>
                    <a:pt x="399004" y="1618"/>
                  </a:lnTo>
                  <a:lnTo>
                    <a:pt x="392369" y="8915"/>
                  </a:lnTo>
                  <a:lnTo>
                    <a:pt x="390427" y="13273"/>
                  </a:lnTo>
                  <a:close/>
                </a:path>
              </a:pathLst>
            </a:custGeom>
            <a:noFill/>
            <a:ln w="89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415" name="Google Shape;415;p58"/>
            <p:cNvSpPr/>
            <p:nvPr/>
          </p:nvSpPr>
          <p:spPr>
            <a:xfrm>
              <a:off x="6195771" y="1111157"/>
              <a:ext cx="111900" cy="87900"/>
            </a:xfrm>
            <a:prstGeom prst="rect">
              <a:avLst/>
            </a:pr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416" name="Google Shape;416;p58"/>
            <p:cNvSpPr/>
            <p:nvPr/>
          </p:nvSpPr>
          <p:spPr>
            <a:xfrm>
              <a:off x="6218410" y="1127854"/>
              <a:ext cx="66846" cy="53340"/>
            </a:xfrm>
            <a:custGeom>
              <a:avLst/>
              <a:gdLst/>
              <a:ahLst/>
              <a:cxnLst/>
              <a:rect l="l" t="t" r="r" b="b"/>
              <a:pathLst>
                <a:path w="110490" h="111125" extrusionOk="0">
                  <a:moveTo>
                    <a:pt x="38162" y="3113"/>
                  </a:moveTo>
                  <a:lnTo>
                    <a:pt x="51003" y="236"/>
                  </a:lnTo>
                  <a:lnTo>
                    <a:pt x="62784" y="0"/>
                  </a:lnTo>
                  <a:lnTo>
                    <a:pt x="73435" y="2106"/>
                  </a:lnTo>
                  <a:lnTo>
                    <a:pt x="103337" y="27995"/>
                  </a:lnTo>
                  <a:lnTo>
                    <a:pt x="110462" y="57403"/>
                  </a:lnTo>
                  <a:lnTo>
                    <a:pt x="109549" y="67520"/>
                  </a:lnTo>
                  <a:lnTo>
                    <a:pt x="87585" y="101602"/>
                  </a:lnTo>
                  <a:lnTo>
                    <a:pt x="52422" y="110746"/>
                  </a:lnTo>
                  <a:lnTo>
                    <a:pt x="41547" y="109200"/>
                  </a:lnTo>
                  <a:lnTo>
                    <a:pt x="9709" y="86386"/>
                  </a:lnTo>
                  <a:lnTo>
                    <a:pt x="0" y="49380"/>
                  </a:lnTo>
                  <a:lnTo>
                    <a:pt x="1571" y="39852"/>
                  </a:lnTo>
                  <a:lnTo>
                    <a:pt x="26020" y="8393"/>
                  </a:lnTo>
                  <a:lnTo>
                    <a:pt x="38162" y="3113"/>
                  </a:lnTo>
                  <a:close/>
                </a:path>
              </a:pathLst>
            </a:custGeom>
            <a:noFill/>
            <a:ln w="6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417" name="Google Shape;417;p58"/>
            <p:cNvSpPr/>
            <p:nvPr/>
          </p:nvSpPr>
          <p:spPr>
            <a:xfrm>
              <a:off x="6195771" y="1111754"/>
              <a:ext cx="112179" cy="87173"/>
            </a:xfrm>
            <a:custGeom>
              <a:avLst/>
              <a:gdLst/>
              <a:ahLst/>
              <a:cxnLst/>
              <a:rect l="l" t="t" r="r" b="b"/>
              <a:pathLst>
                <a:path w="185420" h="181610" extrusionOk="0">
                  <a:moveTo>
                    <a:pt x="1884" y="106452"/>
                  </a:moveTo>
                  <a:lnTo>
                    <a:pt x="16958" y="142314"/>
                  </a:lnTo>
                  <a:lnTo>
                    <a:pt x="46105" y="169385"/>
                  </a:lnTo>
                  <a:lnTo>
                    <a:pt x="86325" y="181518"/>
                  </a:lnTo>
                  <a:lnTo>
                    <a:pt x="101674" y="181180"/>
                  </a:lnTo>
                  <a:lnTo>
                    <a:pt x="141055" y="166465"/>
                  </a:lnTo>
                  <a:lnTo>
                    <a:pt x="170135" y="138902"/>
                  </a:lnTo>
                  <a:lnTo>
                    <a:pt x="184397" y="101156"/>
                  </a:lnTo>
                  <a:lnTo>
                    <a:pt x="185078" y="86772"/>
                  </a:lnTo>
                  <a:lnTo>
                    <a:pt x="180545" y="68059"/>
                  </a:lnTo>
                  <a:lnTo>
                    <a:pt x="155225" y="26058"/>
                  </a:lnTo>
                  <a:lnTo>
                    <a:pt x="118100" y="4150"/>
                  </a:lnTo>
                  <a:lnTo>
                    <a:pt x="90457" y="0"/>
                  </a:lnTo>
                  <a:lnTo>
                    <a:pt x="76592" y="902"/>
                  </a:lnTo>
                  <a:lnTo>
                    <a:pt x="38124" y="14882"/>
                  </a:lnTo>
                  <a:lnTo>
                    <a:pt x="10119" y="44657"/>
                  </a:lnTo>
                  <a:lnTo>
                    <a:pt x="0" y="88795"/>
                  </a:lnTo>
                  <a:lnTo>
                    <a:pt x="1884" y="106452"/>
                  </a:lnTo>
                  <a:close/>
                </a:path>
              </a:pathLst>
            </a:custGeom>
            <a:noFill/>
            <a:ln w="66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418" name="Google Shape;418;p58"/>
            <p:cNvSpPr/>
            <p:nvPr/>
          </p:nvSpPr>
          <p:spPr>
            <a:xfrm>
              <a:off x="6196396" y="1038712"/>
              <a:ext cx="155974" cy="18288"/>
            </a:xfrm>
            <a:custGeom>
              <a:avLst/>
              <a:gdLst/>
              <a:ahLst/>
              <a:cxnLst/>
              <a:rect l="l" t="t" r="r" b="b"/>
              <a:pathLst>
                <a:path w="257809" h="38100" extrusionOk="0">
                  <a:moveTo>
                    <a:pt x="0" y="27403"/>
                  </a:moveTo>
                  <a:lnTo>
                    <a:pt x="8746" y="33774"/>
                  </a:lnTo>
                  <a:lnTo>
                    <a:pt x="15897" y="36958"/>
                  </a:lnTo>
                  <a:lnTo>
                    <a:pt x="24062" y="37934"/>
                  </a:lnTo>
                  <a:lnTo>
                    <a:pt x="35850" y="37680"/>
                  </a:lnTo>
                  <a:lnTo>
                    <a:pt x="53870" y="37173"/>
                  </a:lnTo>
                  <a:lnTo>
                    <a:pt x="244360" y="36191"/>
                  </a:lnTo>
                  <a:lnTo>
                    <a:pt x="254275" y="29796"/>
                  </a:lnTo>
                  <a:lnTo>
                    <a:pt x="257753" y="17632"/>
                  </a:lnTo>
                  <a:lnTo>
                    <a:pt x="250813" y="7283"/>
                  </a:lnTo>
                  <a:lnTo>
                    <a:pt x="239368" y="1910"/>
                  </a:lnTo>
                  <a:lnTo>
                    <a:pt x="225331" y="0"/>
                  </a:lnTo>
                  <a:lnTo>
                    <a:pt x="210610" y="36"/>
                  </a:lnTo>
                  <a:lnTo>
                    <a:pt x="197117" y="505"/>
                  </a:lnTo>
                  <a:lnTo>
                    <a:pt x="49644" y="518"/>
                  </a:lnTo>
                  <a:lnTo>
                    <a:pt x="34776" y="118"/>
                  </a:lnTo>
                  <a:lnTo>
                    <a:pt x="21767" y="2"/>
                  </a:lnTo>
                  <a:lnTo>
                    <a:pt x="11240" y="1782"/>
                  </a:lnTo>
                  <a:lnTo>
                    <a:pt x="3819" y="7069"/>
                  </a:lnTo>
                  <a:lnTo>
                    <a:pt x="128" y="17476"/>
                  </a:lnTo>
                  <a:lnTo>
                    <a:pt x="0" y="27403"/>
                  </a:lnTo>
                  <a:close/>
                </a:path>
              </a:pathLst>
            </a:custGeom>
            <a:noFill/>
            <a:ln w="99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419" name="Google Shape;419;p58"/>
            <p:cNvSpPr/>
            <p:nvPr/>
          </p:nvSpPr>
          <p:spPr>
            <a:xfrm>
              <a:off x="6196396" y="1252334"/>
              <a:ext cx="155591" cy="18593"/>
            </a:xfrm>
            <a:custGeom>
              <a:avLst/>
              <a:gdLst/>
              <a:ahLst/>
              <a:cxnLst/>
              <a:rect l="l" t="t" r="r" b="b"/>
              <a:pathLst>
                <a:path w="257175" h="38735" extrusionOk="0">
                  <a:moveTo>
                    <a:pt x="0" y="10520"/>
                  </a:moveTo>
                  <a:lnTo>
                    <a:pt x="991" y="24858"/>
                  </a:lnTo>
                  <a:lnTo>
                    <a:pt x="6033" y="33180"/>
                  </a:lnTo>
                  <a:lnTo>
                    <a:pt x="14510" y="37043"/>
                  </a:lnTo>
                  <a:lnTo>
                    <a:pt x="25810" y="38008"/>
                  </a:lnTo>
                  <a:lnTo>
                    <a:pt x="39320" y="37631"/>
                  </a:lnTo>
                  <a:lnTo>
                    <a:pt x="195310" y="37405"/>
                  </a:lnTo>
                  <a:lnTo>
                    <a:pt x="207679" y="37807"/>
                  </a:lnTo>
                  <a:lnTo>
                    <a:pt x="221428" y="38294"/>
                  </a:lnTo>
                  <a:lnTo>
                    <a:pt x="234918" y="37783"/>
                  </a:lnTo>
                  <a:lnTo>
                    <a:pt x="246511" y="35195"/>
                  </a:lnTo>
                  <a:lnTo>
                    <a:pt x="254568" y="29447"/>
                  </a:lnTo>
                  <a:lnTo>
                    <a:pt x="256656" y="15151"/>
                  </a:lnTo>
                  <a:lnTo>
                    <a:pt x="252029" y="5913"/>
                  </a:lnTo>
                  <a:lnTo>
                    <a:pt x="61991" y="807"/>
                  </a:lnTo>
                  <a:lnTo>
                    <a:pt x="41884" y="455"/>
                  </a:lnTo>
                  <a:lnTo>
                    <a:pt x="28425" y="0"/>
                  </a:lnTo>
                  <a:lnTo>
                    <a:pt x="19275" y="340"/>
                  </a:lnTo>
                  <a:lnTo>
                    <a:pt x="12100" y="2376"/>
                  </a:lnTo>
                  <a:lnTo>
                    <a:pt x="4562" y="7007"/>
                  </a:lnTo>
                  <a:lnTo>
                    <a:pt x="0" y="10520"/>
                  </a:lnTo>
                  <a:close/>
                </a:path>
              </a:pathLst>
            </a:custGeom>
            <a:noFill/>
            <a:ln w="99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420" name="Google Shape;420;p58"/>
            <p:cNvSpPr/>
            <p:nvPr/>
          </p:nvSpPr>
          <p:spPr>
            <a:xfrm>
              <a:off x="6296807" y="1216675"/>
              <a:ext cx="89129" cy="18593"/>
            </a:xfrm>
            <a:custGeom>
              <a:avLst/>
              <a:gdLst/>
              <a:ahLst/>
              <a:cxnLst/>
              <a:rect l="l" t="t" r="r" b="b"/>
              <a:pathLst>
                <a:path w="147320" h="38735" extrusionOk="0">
                  <a:moveTo>
                    <a:pt x="19" y="21642"/>
                  </a:moveTo>
                  <a:lnTo>
                    <a:pt x="3509" y="30247"/>
                  </a:lnTo>
                  <a:lnTo>
                    <a:pt x="11527" y="35351"/>
                  </a:lnTo>
                  <a:lnTo>
                    <a:pt x="23124" y="37793"/>
                  </a:lnTo>
                  <a:lnTo>
                    <a:pt x="37356" y="38410"/>
                  </a:lnTo>
                  <a:lnTo>
                    <a:pt x="53275" y="38041"/>
                  </a:lnTo>
                  <a:lnTo>
                    <a:pt x="69934" y="37522"/>
                  </a:lnTo>
                  <a:lnTo>
                    <a:pt x="87341" y="37817"/>
                  </a:lnTo>
                  <a:lnTo>
                    <a:pt x="103477" y="38299"/>
                  </a:lnTo>
                  <a:lnTo>
                    <a:pt x="117832" y="38286"/>
                  </a:lnTo>
                  <a:lnTo>
                    <a:pt x="129896" y="37100"/>
                  </a:lnTo>
                  <a:lnTo>
                    <a:pt x="139162" y="34058"/>
                  </a:lnTo>
                  <a:lnTo>
                    <a:pt x="145120" y="28480"/>
                  </a:lnTo>
                  <a:lnTo>
                    <a:pt x="147260" y="19686"/>
                  </a:lnTo>
                  <a:lnTo>
                    <a:pt x="144029" y="9990"/>
                  </a:lnTo>
                  <a:lnTo>
                    <a:pt x="136678" y="4058"/>
                  </a:lnTo>
                  <a:lnTo>
                    <a:pt x="125907" y="1031"/>
                  </a:lnTo>
                  <a:lnTo>
                    <a:pt x="112415" y="45"/>
                  </a:lnTo>
                  <a:lnTo>
                    <a:pt x="96901" y="241"/>
                  </a:lnTo>
                  <a:lnTo>
                    <a:pt x="80063" y="757"/>
                  </a:lnTo>
                  <a:lnTo>
                    <a:pt x="61849" y="493"/>
                  </a:lnTo>
                  <a:lnTo>
                    <a:pt x="45262" y="30"/>
                  </a:lnTo>
                  <a:lnTo>
                    <a:pt x="30681" y="0"/>
                  </a:lnTo>
                  <a:lnTo>
                    <a:pt x="18485" y="1028"/>
                  </a:lnTo>
                  <a:lnTo>
                    <a:pt x="9053" y="3746"/>
                  </a:lnTo>
                  <a:lnTo>
                    <a:pt x="2765" y="8781"/>
                  </a:lnTo>
                  <a:lnTo>
                    <a:pt x="0" y="16762"/>
                  </a:lnTo>
                  <a:lnTo>
                    <a:pt x="19" y="21642"/>
                  </a:lnTo>
                  <a:close/>
                </a:path>
              </a:pathLst>
            </a:custGeom>
            <a:noFill/>
            <a:ln w="96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421" name="Google Shape;421;p58"/>
            <p:cNvSpPr/>
            <p:nvPr/>
          </p:nvSpPr>
          <p:spPr>
            <a:xfrm>
              <a:off x="6297591" y="1074592"/>
              <a:ext cx="87208" cy="17678"/>
            </a:xfrm>
            <a:custGeom>
              <a:avLst/>
              <a:gdLst/>
              <a:ahLst/>
              <a:cxnLst/>
              <a:rect l="l" t="t" r="r" b="b"/>
              <a:pathLst>
                <a:path w="144145" h="36829" extrusionOk="0">
                  <a:moveTo>
                    <a:pt x="25451" y="36598"/>
                  </a:moveTo>
                  <a:lnTo>
                    <a:pt x="119271" y="36597"/>
                  </a:lnTo>
                  <a:lnTo>
                    <a:pt x="134668" y="35203"/>
                  </a:lnTo>
                  <a:lnTo>
                    <a:pt x="143829" y="28577"/>
                  </a:lnTo>
                  <a:lnTo>
                    <a:pt x="142818" y="11429"/>
                  </a:lnTo>
                  <a:lnTo>
                    <a:pt x="136656" y="3003"/>
                  </a:lnTo>
                  <a:lnTo>
                    <a:pt x="126442" y="229"/>
                  </a:lnTo>
                  <a:lnTo>
                    <a:pt x="22978" y="0"/>
                  </a:lnTo>
                  <a:lnTo>
                    <a:pt x="8270" y="2012"/>
                  </a:lnTo>
                  <a:lnTo>
                    <a:pt x="0" y="9992"/>
                  </a:lnTo>
                  <a:lnTo>
                    <a:pt x="1815" y="26438"/>
                  </a:lnTo>
                  <a:lnTo>
                    <a:pt x="8827" y="34204"/>
                  </a:lnTo>
                  <a:lnTo>
                    <a:pt x="20241" y="36496"/>
                  </a:lnTo>
                  <a:lnTo>
                    <a:pt x="25451" y="36598"/>
                  </a:lnTo>
                  <a:close/>
                </a:path>
              </a:pathLst>
            </a:custGeom>
            <a:noFill/>
            <a:ln w="9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422" name="Google Shape;422;p58"/>
            <p:cNvSpPr/>
            <p:nvPr/>
          </p:nvSpPr>
          <p:spPr>
            <a:xfrm>
              <a:off x="6408733" y="1216779"/>
              <a:ext cx="66846" cy="18288"/>
            </a:xfrm>
            <a:custGeom>
              <a:avLst/>
              <a:gdLst/>
              <a:ahLst/>
              <a:cxnLst/>
              <a:rect l="l" t="t" r="r" b="b"/>
              <a:pathLst>
                <a:path w="110490" h="38100" extrusionOk="0">
                  <a:moveTo>
                    <a:pt x="0" y="21426"/>
                  </a:moveTo>
                  <a:lnTo>
                    <a:pt x="4663" y="31496"/>
                  </a:lnTo>
                  <a:lnTo>
                    <a:pt x="14881" y="36494"/>
                  </a:lnTo>
                  <a:lnTo>
                    <a:pt x="28590" y="38038"/>
                  </a:lnTo>
                  <a:lnTo>
                    <a:pt x="43723" y="37749"/>
                  </a:lnTo>
                  <a:lnTo>
                    <a:pt x="58218" y="37246"/>
                  </a:lnTo>
                  <a:lnTo>
                    <a:pt x="70792" y="37632"/>
                  </a:lnTo>
                  <a:lnTo>
                    <a:pt x="84323" y="37765"/>
                  </a:lnTo>
                  <a:lnTo>
                    <a:pt x="96786" y="36115"/>
                  </a:lnTo>
                  <a:lnTo>
                    <a:pt x="106154" y="31152"/>
                  </a:lnTo>
                  <a:lnTo>
                    <a:pt x="110401" y="21347"/>
                  </a:lnTo>
                  <a:lnTo>
                    <a:pt x="105643" y="9011"/>
                  </a:lnTo>
                  <a:lnTo>
                    <a:pt x="95456" y="2486"/>
                  </a:lnTo>
                  <a:lnTo>
                    <a:pt x="82062" y="56"/>
                  </a:lnTo>
                  <a:lnTo>
                    <a:pt x="67684" y="0"/>
                  </a:lnTo>
                  <a:lnTo>
                    <a:pt x="54544" y="599"/>
                  </a:lnTo>
                  <a:lnTo>
                    <a:pt x="40175" y="252"/>
                  </a:lnTo>
                  <a:lnTo>
                    <a:pt x="26171" y="90"/>
                  </a:lnTo>
                  <a:lnTo>
                    <a:pt x="13914" y="1510"/>
                  </a:lnTo>
                  <a:lnTo>
                    <a:pt x="4784" y="5912"/>
                  </a:lnTo>
                  <a:lnTo>
                    <a:pt x="164" y="14692"/>
                  </a:lnTo>
                  <a:lnTo>
                    <a:pt x="0" y="21426"/>
                  </a:lnTo>
                  <a:close/>
                </a:path>
              </a:pathLst>
            </a:custGeom>
            <a:noFill/>
            <a:ln w="93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423" name="Google Shape;423;p58"/>
            <p:cNvSpPr/>
            <p:nvPr/>
          </p:nvSpPr>
          <p:spPr>
            <a:xfrm>
              <a:off x="6375566" y="1252396"/>
              <a:ext cx="66078" cy="18593"/>
            </a:xfrm>
            <a:custGeom>
              <a:avLst/>
              <a:gdLst/>
              <a:ahLst/>
              <a:cxnLst/>
              <a:rect l="l" t="t" r="r" b="b"/>
              <a:pathLst>
                <a:path w="109220" h="38735" extrusionOk="0">
                  <a:moveTo>
                    <a:pt x="0" y="27597"/>
                  </a:moveTo>
                  <a:lnTo>
                    <a:pt x="8430" y="34772"/>
                  </a:lnTo>
                  <a:lnTo>
                    <a:pt x="16792" y="37146"/>
                  </a:lnTo>
                  <a:lnTo>
                    <a:pt x="38579" y="37549"/>
                  </a:lnTo>
                  <a:lnTo>
                    <a:pt x="57193" y="38105"/>
                  </a:lnTo>
                  <a:lnTo>
                    <a:pt x="102332" y="32573"/>
                  </a:lnTo>
                  <a:lnTo>
                    <a:pt x="109004" y="18648"/>
                  </a:lnTo>
                  <a:lnTo>
                    <a:pt x="98779" y="7687"/>
                  </a:lnTo>
                  <a:lnTo>
                    <a:pt x="89194" y="2183"/>
                  </a:lnTo>
                  <a:lnTo>
                    <a:pt x="78878" y="360"/>
                  </a:lnTo>
                  <a:lnTo>
                    <a:pt x="66460" y="439"/>
                  </a:lnTo>
                  <a:lnTo>
                    <a:pt x="45245" y="293"/>
                  </a:lnTo>
                  <a:lnTo>
                    <a:pt x="30743" y="0"/>
                  </a:lnTo>
                  <a:lnTo>
                    <a:pt x="21060" y="116"/>
                  </a:lnTo>
                  <a:lnTo>
                    <a:pt x="14301" y="1203"/>
                  </a:lnTo>
                  <a:lnTo>
                    <a:pt x="8574" y="3820"/>
                  </a:lnTo>
                  <a:lnTo>
                    <a:pt x="1984" y="8524"/>
                  </a:lnTo>
                  <a:lnTo>
                    <a:pt x="0" y="27597"/>
                  </a:lnTo>
                  <a:close/>
                </a:path>
              </a:pathLst>
            </a:custGeom>
            <a:noFill/>
            <a:ln w="93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424" name="Google Shape;424;p58"/>
            <p:cNvSpPr/>
            <p:nvPr/>
          </p:nvSpPr>
          <p:spPr>
            <a:xfrm>
              <a:off x="6375301" y="1038452"/>
              <a:ext cx="65693" cy="18593"/>
            </a:xfrm>
            <a:custGeom>
              <a:avLst/>
              <a:gdLst/>
              <a:ahLst/>
              <a:cxnLst/>
              <a:rect l="l" t="t" r="r" b="b"/>
              <a:pathLst>
                <a:path w="108584" h="38735" extrusionOk="0">
                  <a:moveTo>
                    <a:pt x="439" y="10742"/>
                  </a:moveTo>
                  <a:lnTo>
                    <a:pt x="0" y="27939"/>
                  </a:lnTo>
                  <a:lnTo>
                    <a:pt x="8470" y="34158"/>
                  </a:lnTo>
                  <a:lnTo>
                    <a:pt x="14799" y="37287"/>
                  </a:lnTo>
                  <a:lnTo>
                    <a:pt x="21833" y="38282"/>
                  </a:lnTo>
                  <a:lnTo>
                    <a:pt x="32418" y="38096"/>
                  </a:lnTo>
                  <a:lnTo>
                    <a:pt x="49401" y="37683"/>
                  </a:lnTo>
                  <a:lnTo>
                    <a:pt x="66212" y="38039"/>
                  </a:lnTo>
                  <a:lnTo>
                    <a:pt x="79109" y="38416"/>
                  </a:lnTo>
                  <a:lnTo>
                    <a:pt x="89497" y="37731"/>
                  </a:lnTo>
                  <a:lnTo>
                    <a:pt x="98783" y="34901"/>
                  </a:lnTo>
                  <a:lnTo>
                    <a:pt x="108370" y="28843"/>
                  </a:lnTo>
                  <a:lnTo>
                    <a:pt x="108307" y="17433"/>
                  </a:lnTo>
                  <a:lnTo>
                    <a:pt x="68029" y="0"/>
                  </a:lnTo>
                  <a:lnTo>
                    <a:pt x="51854" y="454"/>
                  </a:lnTo>
                  <a:lnTo>
                    <a:pt x="32931" y="894"/>
                  </a:lnTo>
                  <a:lnTo>
                    <a:pt x="16792" y="1375"/>
                  </a:lnTo>
                  <a:lnTo>
                    <a:pt x="9087" y="3608"/>
                  </a:lnTo>
                  <a:lnTo>
                    <a:pt x="2347" y="9103"/>
                  </a:lnTo>
                  <a:lnTo>
                    <a:pt x="439" y="10742"/>
                  </a:lnTo>
                  <a:close/>
                </a:path>
              </a:pathLst>
            </a:custGeom>
            <a:noFill/>
            <a:ln w="93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425" name="Google Shape;425;p58"/>
            <p:cNvSpPr/>
            <p:nvPr/>
          </p:nvSpPr>
          <p:spPr>
            <a:xfrm>
              <a:off x="6409562" y="1074070"/>
              <a:ext cx="66846" cy="18288"/>
            </a:xfrm>
            <a:custGeom>
              <a:avLst/>
              <a:gdLst/>
              <a:ahLst/>
              <a:cxnLst/>
              <a:rect l="l" t="t" r="r" b="b"/>
              <a:pathLst>
                <a:path w="110490" h="38100" extrusionOk="0">
                  <a:moveTo>
                    <a:pt x="22933" y="37686"/>
                  </a:moveTo>
                  <a:lnTo>
                    <a:pt x="82189" y="37683"/>
                  </a:lnTo>
                  <a:lnTo>
                    <a:pt x="109885" y="16465"/>
                  </a:lnTo>
                  <a:lnTo>
                    <a:pt x="106083" y="9376"/>
                  </a:lnTo>
                  <a:lnTo>
                    <a:pt x="97992" y="3898"/>
                  </a:lnTo>
                  <a:lnTo>
                    <a:pt x="85611" y="1195"/>
                  </a:lnTo>
                  <a:lnTo>
                    <a:pt x="68286" y="863"/>
                  </a:lnTo>
                  <a:lnTo>
                    <a:pt x="51940" y="292"/>
                  </a:lnTo>
                  <a:lnTo>
                    <a:pt x="13093" y="2306"/>
                  </a:lnTo>
                  <a:lnTo>
                    <a:pt x="0" y="11904"/>
                  </a:lnTo>
                  <a:lnTo>
                    <a:pt x="1687" y="27815"/>
                  </a:lnTo>
                  <a:lnTo>
                    <a:pt x="8869" y="35463"/>
                  </a:lnTo>
                  <a:lnTo>
                    <a:pt x="20588" y="37654"/>
                  </a:lnTo>
                  <a:lnTo>
                    <a:pt x="22933" y="37686"/>
                  </a:lnTo>
                  <a:close/>
                </a:path>
              </a:pathLst>
            </a:custGeom>
            <a:noFill/>
            <a:ln w="93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426" name="Google Shape;426;p58"/>
            <p:cNvSpPr/>
            <p:nvPr/>
          </p:nvSpPr>
          <p:spPr>
            <a:xfrm>
              <a:off x="6229531" y="1074467"/>
              <a:ext cx="43796" cy="17983"/>
            </a:xfrm>
            <a:custGeom>
              <a:avLst/>
              <a:gdLst/>
              <a:ahLst/>
              <a:cxnLst/>
              <a:rect l="l" t="t" r="r" b="b"/>
              <a:pathLst>
                <a:path w="72390" h="37464" extrusionOk="0">
                  <a:moveTo>
                    <a:pt x="49153" y="253"/>
                  </a:moveTo>
                  <a:lnTo>
                    <a:pt x="34954" y="0"/>
                  </a:lnTo>
                  <a:lnTo>
                    <a:pt x="21303" y="252"/>
                  </a:lnTo>
                  <a:lnTo>
                    <a:pt x="9836" y="2539"/>
                  </a:lnTo>
                  <a:lnTo>
                    <a:pt x="2190" y="8391"/>
                  </a:lnTo>
                  <a:lnTo>
                    <a:pt x="0" y="19338"/>
                  </a:lnTo>
                  <a:lnTo>
                    <a:pt x="6504" y="32215"/>
                  </a:lnTo>
                  <a:lnTo>
                    <a:pt x="18310" y="36599"/>
                  </a:lnTo>
                  <a:lnTo>
                    <a:pt x="33257" y="36943"/>
                  </a:lnTo>
                  <a:lnTo>
                    <a:pt x="48719" y="37053"/>
                  </a:lnTo>
                  <a:lnTo>
                    <a:pt x="61162" y="35797"/>
                  </a:lnTo>
                  <a:lnTo>
                    <a:pt x="69745" y="30739"/>
                  </a:lnTo>
                  <a:lnTo>
                    <a:pt x="72259" y="15761"/>
                  </a:lnTo>
                  <a:lnTo>
                    <a:pt x="68746" y="6428"/>
                  </a:lnTo>
                  <a:lnTo>
                    <a:pt x="60632" y="1628"/>
                  </a:lnTo>
                  <a:lnTo>
                    <a:pt x="49345" y="253"/>
                  </a:lnTo>
                  <a:lnTo>
                    <a:pt x="49153" y="253"/>
                  </a:lnTo>
                  <a:close/>
                </a:path>
              </a:pathLst>
            </a:custGeom>
            <a:noFill/>
            <a:ln w="86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427" name="Google Shape;427;p58"/>
            <p:cNvSpPr/>
            <p:nvPr/>
          </p:nvSpPr>
          <p:spPr>
            <a:xfrm>
              <a:off x="6229536" y="1217004"/>
              <a:ext cx="44564" cy="17983"/>
            </a:xfrm>
            <a:custGeom>
              <a:avLst/>
              <a:gdLst/>
              <a:ahLst/>
              <a:cxnLst/>
              <a:rect l="l" t="t" r="r" b="b"/>
              <a:pathLst>
                <a:path w="73659" h="37464" extrusionOk="0">
                  <a:moveTo>
                    <a:pt x="142" y="20959"/>
                  </a:moveTo>
                  <a:lnTo>
                    <a:pt x="5445" y="32399"/>
                  </a:lnTo>
                  <a:lnTo>
                    <a:pt x="16741" y="36537"/>
                  </a:lnTo>
                  <a:lnTo>
                    <a:pt x="31561" y="36933"/>
                  </a:lnTo>
                  <a:lnTo>
                    <a:pt x="49091" y="36715"/>
                  </a:lnTo>
                  <a:lnTo>
                    <a:pt x="62464" y="34830"/>
                  </a:lnTo>
                  <a:lnTo>
                    <a:pt x="70883" y="29343"/>
                  </a:lnTo>
                  <a:lnTo>
                    <a:pt x="73551" y="18319"/>
                  </a:lnTo>
                  <a:lnTo>
                    <a:pt x="68601" y="5663"/>
                  </a:lnTo>
                  <a:lnTo>
                    <a:pt x="58046" y="728"/>
                  </a:lnTo>
                  <a:lnTo>
                    <a:pt x="43894" y="0"/>
                  </a:lnTo>
                  <a:lnTo>
                    <a:pt x="25809" y="232"/>
                  </a:lnTo>
                  <a:lnTo>
                    <a:pt x="12081" y="1979"/>
                  </a:lnTo>
                  <a:lnTo>
                    <a:pt x="3285" y="6998"/>
                  </a:lnTo>
                  <a:lnTo>
                    <a:pt x="0" y="17044"/>
                  </a:lnTo>
                  <a:lnTo>
                    <a:pt x="142" y="20959"/>
                  </a:lnTo>
                  <a:close/>
                </a:path>
              </a:pathLst>
            </a:custGeom>
            <a:noFill/>
            <a:ln w="8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428" name="Google Shape;428;p58"/>
            <p:cNvSpPr/>
            <p:nvPr/>
          </p:nvSpPr>
          <p:spPr>
            <a:xfrm>
              <a:off x="6327428" y="1180819"/>
              <a:ext cx="227815" cy="29566"/>
            </a:xfrm>
            <a:custGeom>
              <a:avLst/>
              <a:gdLst/>
              <a:ahLst/>
              <a:cxnLst/>
              <a:rect l="l" t="t" r="r" b="b"/>
              <a:pathLst>
                <a:path w="376554" h="61595" extrusionOk="0">
                  <a:moveTo>
                    <a:pt x="376264" y="61505"/>
                  </a:moveTo>
                  <a:lnTo>
                    <a:pt x="375832" y="911"/>
                  </a:lnTo>
                  <a:lnTo>
                    <a:pt x="0" y="0"/>
                  </a:lnTo>
                  <a:lnTo>
                    <a:pt x="7397" y="3704"/>
                  </a:lnTo>
                  <a:lnTo>
                    <a:pt x="13366" y="2411"/>
                  </a:lnTo>
                  <a:lnTo>
                    <a:pt x="23004" y="2353"/>
                  </a:lnTo>
                  <a:lnTo>
                    <a:pt x="373618" y="2404"/>
                  </a:lnTo>
                  <a:lnTo>
                    <a:pt x="373125" y="14051"/>
                  </a:lnTo>
                  <a:lnTo>
                    <a:pt x="372328" y="27742"/>
                  </a:lnTo>
                  <a:lnTo>
                    <a:pt x="372125" y="41638"/>
                  </a:lnTo>
                  <a:lnTo>
                    <a:pt x="373417" y="53898"/>
                  </a:lnTo>
                  <a:lnTo>
                    <a:pt x="376264" y="61505"/>
                  </a:lnTo>
                  <a:close/>
                </a:path>
              </a:pathLst>
            </a:custGeom>
            <a:noFill/>
            <a:ln w="99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429" name="Google Shape;429;p58"/>
            <p:cNvSpPr/>
            <p:nvPr/>
          </p:nvSpPr>
          <p:spPr>
            <a:xfrm>
              <a:off x="6327421" y="1098904"/>
              <a:ext cx="227815" cy="29566"/>
            </a:xfrm>
            <a:custGeom>
              <a:avLst/>
              <a:gdLst/>
              <a:ahLst/>
              <a:cxnLst/>
              <a:rect l="l" t="t" r="r" b="b"/>
              <a:pathLst>
                <a:path w="376554" h="61595" extrusionOk="0">
                  <a:moveTo>
                    <a:pt x="0" y="61438"/>
                  </a:moveTo>
                  <a:lnTo>
                    <a:pt x="375055" y="61538"/>
                  </a:lnTo>
                  <a:lnTo>
                    <a:pt x="376279" y="0"/>
                  </a:lnTo>
                  <a:lnTo>
                    <a:pt x="372987" y="9887"/>
                  </a:lnTo>
                  <a:lnTo>
                    <a:pt x="372072" y="23113"/>
                  </a:lnTo>
                  <a:lnTo>
                    <a:pt x="372531" y="37620"/>
                  </a:lnTo>
                  <a:lnTo>
                    <a:pt x="373363" y="51354"/>
                  </a:lnTo>
                  <a:lnTo>
                    <a:pt x="0" y="61438"/>
                  </a:lnTo>
                  <a:close/>
                </a:path>
              </a:pathLst>
            </a:custGeom>
            <a:noFill/>
            <a:ln w="99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59"/>
          <p:cNvSpPr txBox="1"/>
          <p:nvPr/>
        </p:nvSpPr>
        <p:spPr>
          <a:xfrm>
            <a:off x="4504442" y="345687"/>
            <a:ext cx="40344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marR="0" lvl="0" indent="0" algn="ctr" rtl="0">
              <a:lnSpc>
                <a:spcPct val="111549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5" name="Google Shape;435;p59"/>
          <p:cNvSpPr txBox="1">
            <a:spLocks noGrp="1"/>
          </p:cNvSpPr>
          <p:nvPr>
            <p:ph type="ftr" idx="11"/>
          </p:nvPr>
        </p:nvSpPr>
        <p:spPr>
          <a:xfrm>
            <a:off x="3451720" y="113700"/>
            <a:ext cx="38361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Survivor Impact Indicator </a:t>
            </a:r>
            <a:endParaRPr>
              <a:solidFill>
                <a:schemeClr val="lt1"/>
              </a:solidFill>
            </a:endParaRPr>
          </a:p>
          <a:p>
            <a:pPr marL="1270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Smurf Goal examples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436" name="Google Shape;436;p59"/>
          <p:cNvSpPr/>
          <p:nvPr/>
        </p:nvSpPr>
        <p:spPr>
          <a:xfrm>
            <a:off x="152959" y="54589"/>
            <a:ext cx="3921274" cy="881786"/>
          </a:xfrm>
          <a:custGeom>
            <a:avLst/>
            <a:gdLst/>
            <a:ahLst/>
            <a:cxnLst/>
            <a:rect l="l" t="t" r="r" b="b"/>
            <a:pathLst>
              <a:path w="6481445" h="1837055" extrusionOk="0">
                <a:moveTo>
                  <a:pt x="5774904" y="0"/>
                </a:moveTo>
                <a:lnTo>
                  <a:pt x="706259" y="0"/>
                </a:lnTo>
                <a:lnTo>
                  <a:pt x="648554" y="2352"/>
                </a:lnTo>
                <a:lnTo>
                  <a:pt x="592093" y="9287"/>
                </a:lnTo>
                <a:lnTo>
                  <a:pt x="537062" y="20618"/>
                </a:lnTo>
                <a:lnTo>
                  <a:pt x="483647" y="36160"/>
                </a:lnTo>
                <a:lnTo>
                  <a:pt x="432033" y="55728"/>
                </a:lnTo>
                <a:lnTo>
                  <a:pt x="382405" y="79136"/>
                </a:lnTo>
                <a:lnTo>
                  <a:pt x="334949" y="106200"/>
                </a:lnTo>
                <a:lnTo>
                  <a:pt x="289850" y="136732"/>
                </a:lnTo>
                <a:lnTo>
                  <a:pt x="247293" y="170549"/>
                </a:lnTo>
                <a:lnTo>
                  <a:pt x="207464" y="207465"/>
                </a:lnTo>
                <a:lnTo>
                  <a:pt x="170549" y="247294"/>
                </a:lnTo>
                <a:lnTo>
                  <a:pt x="136732" y="289851"/>
                </a:lnTo>
                <a:lnTo>
                  <a:pt x="106200" y="334950"/>
                </a:lnTo>
                <a:lnTo>
                  <a:pt x="79136" y="382407"/>
                </a:lnTo>
                <a:lnTo>
                  <a:pt x="55728" y="432035"/>
                </a:lnTo>
                <a:lnTo>
                  <a:pt x="36160" y="483650"/>
                </a:lnTo>
                <a:lnTo>
                  <a:pt x="20618" y="537066"/>
                </a:lnTo>
                <a:lnTo>
                  <a:pt x="9287" y="592097"/>
                </a:lnTo>
                <a:lnTo>
                  <a:pt x="2352" y="648559"/>
                </a:lnTo>
                <a:lnTo>
                  <a:pt x="0" y="706266"/>
                </a:lnTo>
                <a:lnTo>
                  <a:pt x="0" y="1130755"/>
                </a:lnTo>
                <a:lnTo>
                  <a:pt x="2352" y="1188461"/>
                </a:lnTo>
                <a:lnTo>
                  <a:pt x="9287" y="1244923"/>
                </a:lnTo>
                <a:lnTo>
                  <a:pt x="20618" y="1299954"/>
                </a:lnTo>
                <a:lnTo>
                  <a:pt x="36160" y="1353369"/>
                </a:lnTo>
                <a:lnTo>
                  <a:pt x="55728" y="1404983"/>
                </a:lnTo>
                <a:lnTo>
                  <a:pt x="79136" y="1454612"/>
                </a:lnTo>
                <a:lnTo>
                  <a:pt x="106200" y="1502068"/>
                </a:lnTo>
                <a:lnTo>
                  <a:pt x="136732" y="1547167"/>
                </a:lnTo>
                <a:lnTo>
                  <a:pt x="170549" y="1589724"/>
                </a:lnTo>
                <a:lnTo>
                  <a:pt x="207464" y="1629553"/>
                </a:lnTo>
                <a:lnTo>
                  <a:pt x="247293" y="1666468"/>
                </a:lnTo>
                <a:lnTo>
                  <a:pt x="289850" y="1700285"/>
                </a:lnTo>
                <a:lnTo>
                  <a:pt x="334949" y="1730818"/>
                </a:lnTo>
                <a:lnTo>
                  <a:pt x="382405" y="1757881"/>
                </a:lnTo>
                <a:lnTo>
                  <a:pt x="432033" y="1781289"/>
                </a:lnTo>
                <a:lnTo>
                  <a:pt x="483647" y="1800857"/>
                </a:lnTo>
                <a:lnTo>
                  <a:pt x="537062" y="1816399"/>
                </a:lnTo>
                <a:lnTo>
                  <a:pt x="592093" y="1827730"/>
                </a:lnTo>
                <a:lnTo>
                  <a:pt x="648554" y="1834665"/>
                </a:lnTo>
                <a:lnTo>
                  <a:pt x="706259" y="1837018"/>
                </a:lnTo>
                <a:lnTo>
                  <a:pt x="5774904" y="1837018"/>
                </a:lnTo>
                <a:lnTo>
                  <a:pt x="5832610" y="1834665"/>
                </a:lnTo>
                <a:lnTo>
                  <a:pt x="5889070" y="1827730"/>
                </a:lnTo>
                <a:lnTo>
                  <a:pt x="5944101" y="1816399"/>
                </a:lnTo>
                <a:lnTo>
                  <a:pt x="5997516" y="1800857"/>
                </a:lnTo>
                <a:lnTo>
                  <a:pt x="6049130" y="1781289"/>
                </a:lnTo>
                <a:lnTo>
                  <a:pt x="6098758" y="1757881"/>
                </a:lnTo>
                <a:lnTo>
                  <a:pt x="6146214" y="1730818"/>
                </a:lnTo>
                <a:lnTo>
                  <a:pt x="6191313" y="1700285"/>
                </a:lnTo>
                <a:lnTo>
                  <a:pt x="6233870" y="1666468"/>
                </a:lnTo>
                <a:lnTo>
                  <a:pt x="6273698" y="1629553"/>
                </a:lnTo>
                <a:lnTo>
                  <a:pt x="6310614" y="1589724"/>
                </a:lnTo>
                <a:lnTo>
                  <a:pt x="6344430" y="1547167"/>
                </a:lnTo>
                <a:lnTo>
                  <a:pt x="6374963" y="1502068"/>
                </a:lnTo>
                <a:lnTo>
                  <a:pt x="6402026" y="1454612"/>
                </a:lnTo>
                <a:lnTo>
                  <a:pt x="6425434" y="1404983"/>
                </a:lnTo>
                <a:lnTo>
                  <a:pt x="6445002" y="1353369"/>
                </a:lnTo>
                <a:lnTo>
                  <a:pt x="6460544" y="1299954"/>
                </a:lnTo>
                <a:lnTo>
                  <a:pt x="6471875" y="1244923"/>
                </a:lnTo>
                <a:lnTo>
                  <a:pt x="6478810" y="1188461"/>
                </a:lnTo>
                <a:lnTo>
                  <a:pt x="6481163" y="1130755"/>
                </a:lnTo>
                <a:lnTo>
                  <a:pt x="6481163" y="706266"/>
                </a:lnTo>
                <a:lnTo>
                  <a:pt x="6478810" y="648559"/>
                </a:lnTo>
                <a:lnTo>
                  <a:pt x="6471875" y="592097"/>
                </a:lnTo>
                <a:lnTo>
                  <a:pt x="6460544" y="537066"/>
                </a:lnTo>
                <a:lnTo>
                  <a:pt x="6445002" y="483650"/>
                </a:lnTo>
                <a:lnTo>
                  <a:pt x="6425434" y="432035"/>
                </a:lnTo>
                <a:lnTo>
                  <a:pt x="6402026" y="382407"/>
                </a:lnTo>
                <a:lnTo>
                  <a:pt x="6374963" y="334950"/>
                </a:lnTo>
                <a:lnTo>
                  <a:pt x="6344430" y="289851"/>
                </a:lnTo>
                <a:lnTo>
                  <a:pt x="6310614" y="247294"/>
                </a:lnTo>
                <a:lnTo>
                  <a:pt x="6273698" y="207465"/>
                </a:lnTo>
                <a:lnTo>
                  <a:pt x="6233870" y="170549"/>
                </a:lnTo>
                <a:lnTo>
                  <a:pt x="6191313" y="136732"/>
                </a:lnTo>
                <a:lnTo>
                  <a:pt x="6146214" y="106200"/>
                </a:lnTo>
                <a:lnTo>
                  <a:pt x="6098758" y="79136"/>
                </a:lnTo>
                <a:lnTo>
                  <a:pt x="6049130" y="55728"/>
                </a:lnTo>
                <a:lnTo>
                  <a:pt x="5997516" y="36160"/>
                </a:lnTo>
                <a:lnTo>
                  <a:pt x="5944101" y="20618"/>
                </a:lnTo>
                <a:lnTo>
                  <a:pt x="5889070" y="9287"/>
                </a:lnTo>
                <a:lnTo>
                  <a:pt x="5832610" y="2352"/>
                </a:lnTo>
                <a:lnTo>
                  <a:pt x="5774904" y="0"/>
                </a:lnTo>
                <a:close/>
              </a:path>
            </a:pathLst>
          </a:custGeom>
          <a:solidFill>
            <a:srgbClr val="E9622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7" name="Google Shape;437;p59"/>
          <p:cNvSpPr/>
          <p:nvPr/>
        </p:nvSpPr>
        <p:spPr>
          <a:xfrm>
            <a:off x="959396" y="115380"/>
            <a:ext cx="0" cy="726948"/>
          </a:xfrm>
          <a:custGeom>
            <a:avLst/>
            <a:gdLst/>
            <a:ahLst/>
            <a:cxnLst/>
            <a:rect l="l" t="t" r="r" b="b"/>
            <a:pathLst>
              <a:path w="120000" h="1514475" extrusionOk="0">
                <a:moveTo>
                  <a:pt x="0" y="0"/>
                </a:moveTo>
                <a:lnTo>
                  <a:pt x="0" y="1514450"/>
                </a:lnTo>
              </a:path>
            </a:pathLst>
          </a:custGeom>
          <a:noFill/>
          <a:ln w="125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8" name="Google Shape;438;p59"/>
          <p:cNvSpPr txBox="1"/>
          <p:nvPr/>
        </p:nvSpPr>
        <p:spPr>
          <a:xfrm>
            <a:off x="1112090" y="114832"/>
            <a:ext cx="3954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 sz="5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59"/>
          <p:cNvSpPr txBox="1"/>
          <p:nvPr/>
        </p:nvSpPr>
        <p:spPr>
          <a:xfrm>
            <a:off x="1974188" y="206844"/>
            <a:ext cx="1116300" cy="55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03200" marR="0" lvl="0" indent="-190500" algn="l" rtl="0">
              <a:lnSpc>
                <a:spcPct val="111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Economic Power</a:t>
            </a:r>
            <a:endParaRPr sz="1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0" name="Google Shape;440;p59"/>
          <p:cNvSpPr/>
          <p:nvPr/>
        </p:nvSpPr>
        <p:spPr>
          <a:xfrm>
            <a:off x="264710" y="239107"/>
            <a:ext cx="618000" cy="4893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1" name="Google Shape;441;p59"/>
          <p:cNvSpPr txBox="1"/>
          <p:nvPr/>
        </p:nvSpPr>
        <p:spPr>
          <a:xfrm>
            <a:off x="874643" y="1261990"/>
            <a:ext cx="1857600" cy="2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Economic Power</a:t>
            </a:r>
            <a:endParaRPr sz="1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2" name="Google Shape;442;p59"/>
          <p:cNvSpPr txBox="1"/>
          <p:nvPr/>
        </p:nvSpPr>
        <p:spPr>
          <a:xfrm>
            <a:off x="4572000" y="1191325"/>
            <a:ext cx="4515300" cy="14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520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231F20"/>
                </a:solidFill>
                <a:latin typeface="Raleway"/>
                <a:ea typeface="Raleway"/>
                <a:cs typeface="Raleway"/>
                <a:sym typeface="Raleway"/>
              </a:rPr>
              <a:t>Sexual Harassment</a:t>
            </a:r>
            <a:endParaRPr sz="18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139700" marR="222555" lvl="0" indent="-133350" algn="l" rtl="0">
              <a:lnSpc>
                <a:spcPct val="111666"/>
              </a:lnSpc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1100"/>
              <a:buFont typeface="Arial Black"/>
              <a:buChar char="•"/>
            </a:pPr>
            <a:r>
              <a:rPr lang="en" sz="1100" b="1">
                <a:solidFill>
                  <a:srgbClr val="231F20"/>
                </a:solidFill>
                <a:latin typeface="Raleway"/>
                <a:ea typeface="Raleway"/>
                <a:cs typeface="Raleway"/>
                <a:sym typeface="Raleway"/>
              </a:rPr>
              <a:t>Breaking the silence</a:t>
            </a:r>
            <a:r>
              <a:rPr lang="en" sz="1100">
                <a:solidFill>
                  <a:srgbClr val="231F20"/>
                </a:solidFill>
                <a:latin typeface="Raleway"/>
                <a:ea typeface="Raleway"/>
                <a:cs typeface="Raleway"/>
                <a:sym typeface="Raleway"/>
              </a:rPr>
              <a:t> - Increase the reporting of sexual harassment cases in the workplace </a:t>
            </a:r>
            <a:r>
              <a:rPr lang="en" sz="11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from </a:t>
            </a:r>
            <a:r>
              <a:rPr lang="en" sz="11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[Baseline]</a:t>
            </a:r>
            <a:r>
              <a:rPr lang="en" sz="11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to </a:t>
            </a:r>
            <a:r>
              <a:rPr lang="en" sz="11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[Target]</a:t>
            </a:r>
            <a:r>
              <a:rPr lang="en" sz="11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.</a:t>
            </a:r>
            <a:endParaRPr sz="11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254000" marR="222555" lvl="0" indent="0" algn="l" rtl="0">
              <a:lnSpc>
                <a:spcPct val="111666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b="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139700" marR="101600" lvl="0" indent="-133350" algn="l" rtl="0">
              <a:lnSpc>
                <a:spcPct val="111666"/>
              </a:lnSpc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1100"/>
              <a:buFont typeface="Arial Black"/>
              <a:buChar char="•"/>
            </a:pPr>
            <a:r>
              <a:rPr lang="en" sz="1100" b="1">
                <a:solidFill>
                  <a:srgbClr val="231F20"/>
                </a:solidFill>
                <a:latin typeface="Raleway"/>
                <a:ea typeface="Raleway"/>
                <a:cs typeface="Raleway"/>
                <a:sym typeface="Raleway"/>
              </a:rPr>
              <a:t>Safer work: </a:t>
            </a:r>
            <a:r>
              <a:rPr lang="en" sz="1100">
                <a:solidFill>
                  <a:srgbClr val="231F20"/>
                </a:solidFill>
                <a:latin typeface="Raleway"/>
                <a:ea typeface="Raleway"/>
                <a:cs typeface="Raleway"/>
                <a:sym typeface="Raleway"/>
              </a:rPr>
              <a:t>Reduce incidents of sexual harassment in the workplace </a:t>
            </a:r>
            <a:r>
              <a:rPr lang="en" sz="11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from </a:t>
            </a:r>
            <a:r>
              <a:rPr lang="en" sz="11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[Baseline]</a:t>
            </a:r>
            <a:r>
              <a:rPr lang="en" sz="11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to </a:t>
            </a:r>
            <a:r>
              <a:rPr lang="en" sz="11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[Target]</a:t>
            </a:r>
            <a:r>
              <a:rPr lang="en" sz="11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.</a:t>
            </a:r>
            <a:endParaRPr sz="11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43" name="Google Shape;443;p59"/>
          <p:cNvSpPr txBox="1"/>
          <p:nvPr/>
        </p:nvSpPr>
        <p:spPr>
          <a:xfrm>
            <a:off x="4922625" y="2909473"/>
            <a:ext cx="1399800" cy="2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Maintenance</a:t>
            </a:r>
            <a:endParaRPr sz="1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4" name="Google Shape;444;p59"/>
          <p:cNvSpPr txBox="1"/>
          <p:nvPr/>
        </p:nvSpPr>
        <p:spPr>
          <a:xfrm>
            <a:off x="4417100" y="3139450"/>
            <a:ext cx="4515300" cy="19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54000" marR="0" lvl="0" indent="0" algn="l" rtl="0">
              <a:lnSpc>
                <a:spcPct val="111666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254000" lvl="0" indent="-196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" sz="11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Default Buster: </a:t>
            </a:r>
            <a:r>
              <a:rPr lang="en" sz="11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In 100 days, trace, fast-track, and successfully execute </a:t>
            </a:r>
            <a:r>
              <a:rPr lang="en" sz="11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[Target Number]</a:t>
            </a:r>
            <a:r>
              <a:rPr lang="en" sz="11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of historically defaulted child maintenance claims (e.g., placing garnishee orders directly on payrolls), putting cash directly into the hands of single mothers.</a:t>
            </a:r>
            <a:endParaRPr sz="11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2540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254000" lvl="0" indent="-196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" sz="11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Transport Subsidy:</a:t>
            </a:r>
            <a:r>
              <a:rPr lang="en" sz="11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In 100 days, secure a localised transport fund that successfully pays for the taxi fare of </a:t>
            </a:r>
            <a:r>
              <a:rPr lang="en" sz="11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[Target Number]</a:t>
            </a:r>
            <a:r>
              <a:rPr lang="en" sz="11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of GBV survivors, ensuring 0% of them miss their court dates or trauma counseling sessions due to a lack of transport money.</a:t>
            </a:r>
            <a:endParaRPr sz="1100">
              <a:solidFill>
                <a:srgbClr val="231F2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45" name="Google Shape;445;p59"/>
          <p:cNvSpPr txBox="1"/>
          <p:nvPr/>
        </p:nvSpPr>
        <p:spPr>
          <a:xfrm>
            <a:off x="152950" y="1794250"/>
            <a:ext cx="4071000" cy="309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54000" lvl="0" indent="-196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" sz="11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First Revenue:</a:t>
            </a:r>
            <a:r>
              <a:rPr lang="en" sz="11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In 100 days, transition </a:t>
            </a:r>
            <a:r>
              <a:rPr lang="en" sz="11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[Target Number]</a:t>
            </a:r>
            <a:r>
              <a:rPr lang="en" sz="11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of survivors from basic skills-training into active employment or micro-enterprises, ensuring they earn their very first </a:t>
            </a:r>
            <a:r>
              <a:rPr lang="en" sz="11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[Rand Amount]</a:t>
            </a:r>
            <a:r>
              <a:rPr lang="en" sz="11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of independent, sustainable revenue.</a:t>
            </a:r>
            <a:endParaRPr sz="11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2540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254000" lvl="0" indent="-196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" sz="11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Procurement" SMURF:</a:t>
            </a:r>
            <a:r>
              <a:rPr lang="en" sz="11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In 100 days, ensure </a:t>
            </a:r>
            <a:r>
              <a:rPr lang="en" sz="11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[Target Number]</a:t>
            </a:r>
            <a:r>
              <a:rPr lang="en" sz="11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of registered women-owned businesses secure and deliver on their first official procurement order from </a:t>
            </a:r>
            <a:r>
              <a:rPr lang="en" sz="11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[Municipality/Department]</a:t>
            </a:r>
            <a:r>
              <a:rPr lang="en" sz="11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.</a:t>
            </a:r>
            <a:endParaRPr sz="11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2540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254000" lvl="0" indent="-196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" sz="11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Work Hustle:</a:t>
            </a:r>
            <a:r>
              <a:rPr lang="en" sz="11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In 100 days, equip </a:t>
            </a:r>
            <a:r>
              <a:rPr lang="en" sz="11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[Target Number]</a:t>
            </a:r>
            <a:r>
              <a:rPr lang="en" sz="11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of young women/survivors from </a:t>
            </a:r>
            <a:r>
              <a:rPr lang="en" sz="11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[Local Shelter/Community]</a:t>
            </a:r>
            <a:r>
              <a:rPr lang="en" sz="11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with donated laptops/data or skills and successfully place them into remote, paid gig-economy jobs, generating a combined total of </a:t>
            </a:r>
            <a:r>
              <a:rPr lang="en" sz="11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[Target Rand Amount]</a:t>
            </a:r>
            <a:r>
              <a:rPr lang="en" sz="11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in new, independent income.</a:t>
            </a:r>
            <a:endParaRPr sz="11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46" name="Google Shape;446;p59"/>
          <p:cNvSpPr/>
          <p:nvPr/>
        </p:nvSpPr>
        <p:spPr>
          <a:xfrm>
            <a:off x="264706" y="1107356"/>
            <a:ext cx="564000" cy="45630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7" name="Google Shape;447;p59"/>
          <p:cNvSpPr/>
          <p:nvPr/>
        </p:nvSpPr>
        <p:spPr>
          <a:xfrm>
            <a:off x="4417101" y="3029411"/>
            <a:ext cx="481371" cy="169469"/>
          </a:xfrm>
          <a:custGeom>
            <a:avLst/>
            <a:gdLst/>
            <a:ahLst/>
            <a:cxnLst/>
            <a:rect l="l" t="t" r="r" b="b"/>
            <a:pathLst>
              <a:path w="795654" h="353060" extrusionOk="0">
                <a:moveTo>
                  <a:pt x="602497" y="39964"/>
                </a:moveTo>
                <a:lnTo>
                  <a:pt x="590616" y="86309"/>
                </a:lnTo>
                <a:lnTo>
                  <a:pt x="559789" y="120326"/>
                </a:lnTo>
                <a:lnTo>
                  <a:pt x="519174" y="133673"/>
                </a:lnTo>
                <a:lnTo>
                  <a:pt x="477751" y="140759"/>
                </a:lnTo>
                <a:lnTo>
                  <a:pt x="410206" y="149477"/>
                </a:lnTo>
                <a:lnTo>
                  <a:pt x="360991" y="151988"/>
                </a:lnTo>
                <a:lnTo>
                  <a:pt x="342481" y="151318"/>
                </a:lnTo>
                <a:lnTo>
                  <a:pt x="301851" y="139529"/>
                </a:lnTo>
                <a:lnTo>
                  <a:pt x="297235" y="130414"/>
                </a:lnTo>
                <a:lnTo>
                  <a:pt x="297766" y="125611"/>
                </a:lnTo>
                <a:lnTo>
                  <a:pt x="333931" y="101591"/>
                </a:lnTo>
                <a:lnTo>
                  <a:pt x="385390" y="100044"/>
                </a:lnTo>
                <a:lnTo>
                  <a:pt x="401181" y="99605"/>
                </a:lnTo>
                <a:lnTo>
                  <a:pt x="450820" y="96709"/>
                </a:lnTo>
                <a:lnTo>
                  <a:pt x="497604" y="89532"/>
                </a:lnTo>
                <a:lnTo>
                  <a:pt x="533497" y="75620"/>
                </a:lnTo>
                <a:lnTo>
                  <a:pt x="550526" y="42348"/>
                </a:lnTo>
                <a:lnTo>
                  <a:pt x="547294" y="30794"/>
                </a:lnTo>
                <a:lnTo>
                  <a:pt x="515188" y="10204"/>
                </a:lnTo>
                <a:lnTo>
                  <a:pt x="473633" y="4310"/>
                </a:lnTo>
                <a:lnTo>
                  <a:pt x="427654" y="2954"/>
                </a:lnTo>
                <a:lnTo>
                  <a:pt x="412986" y="2942"/>
                </a:lnTo>
                <a:lnTo>
                  <a:pt x="399235" y="2949"/>
                </a:lnTo>
                <a:lnTo>
                  <a:pt x="386751" y="2851"/>
                </a:lnTo>
                <a:lnTo>
                  <a:pt x="363526" y="1953"/>
                </a:lnTo>
                <a:lnTo>
                  <a:pt x="343093" y="1166"/>
                </a:lnTo>
                <a:lnTo>
                  <a:pt x="325146" y="583"/>
                </a:lnTo>
                <a:lnTo>
                  <a:pt x="309382" y="295"/>
                </a:lnTo>
                <a:lnTo>
                  <a:pt x="295496" y="391"/>
                </a:lnTo>
                <a:lnTo>
                  <a:pt x="252650" y="6452"/>
                </a:lnTo>
                <a:lnTo>
                  <a:pt x="215516" y="25961"/>
                </a:lnTo>
                <a:lnTo>
                  <a:pt x="179699" y="52924"/>
                </a:lnTo>
                <a:lnTo>
                  <a:pt x="164620" y="64745"/>
                </a:lnTo>
                <a:lnTo>
                  <a:pt x="147464" y="78136"/>
                </a:lnTo>
                <a:lnTo>
                  <a:pt x="127927" y="93187"/>
                </a:lnTo>
                <a:lnTo>
                  <a:pt x="105704" y="109988"/>
                </a:lnTo>
                <a:lnTo>
                  <a:pt x="84395" y="125828"/>
                </a:lnTo>
                <a:lnTo>
                  <a:pt x="65649" y="139664"/>
                </a:lnTo>
                <a:lnTo>
                  <a:pt x="49400" y="151723"/>
                </a:lnTo>
                <a:lnTo>
                  <a:pt x="14972" y="179535"/>
                </a:lnTo>
                <a:lnTo>
                  <a:pt x="0" y="205637"/>
                </a:lnTo>
                <a:lnTo>
                  <a:pt x="1337" y="211728"/>
                </a:lnTo>
                <a:lnTo>
                  <a:pt x="35191" y="251021"/>
                </a:lnTo>
                <a:lnTo>
                  <a:pt x="46930" y="262249"/>
                </a:lnTo>
                <a:lnTo>
                  <a:pt x="60171" y="275134"/>
                </a:lnTo>
                <a:lnTo>
                  <a:pt x="74846" y="289906"/>
                </a:lnTo>
                <a:lnTo>
                  <a:pt x="90890" y="306792"/>
                </a:lnTo>
                <a:lnTo>
                  <a:pt x="101990" y="318896"/>
                </a:lnTo>
                <a:lnTo>
                  <a:pt x="111402" y="329188"/>
                </a:lnTo>
                <a:lnTo>
                  <a:pt x="119464" y="337655"/>
                </a:lnTo>
                <a:lnTo>
                  <a:pt x="126517" y="344281"/>
                </a:lnTo>
                <a:lnTo>
                  <a:pt x="132900" y="349052"/>
                </a:lnTo>
                <a:lnTo>
                  <a:pt x="138951" y="351955"/>
                </a:lnTo>
                <a:lnTo>
                  <a:pt x="145011" y="352974"/>
                </a:lnTo>
                <a:lnTo>
                  <a:pt x="151417" y="352095"/>
                </a:lnTo>
                <a:lnTo>
                  <a:pt x="187303" y="329316"/>
                </a:lnTo>
                <a:lnTo>
                  <a:pt x="200535" y="318733"/>
                </a:lnTo>
                <a:lnTo>
                  <a:pt x="212667" y="309400"/>
                </a:lnTo>
                <a:lnTo>
                  <a:pt x="222484" y="303234"/>
                </a:lnTo>
                <a:lnTo>
                  <a:pt x="231381" y="299729"/>
                </a:lnTo>
                <a:lnTo>
                  <a:pt x="240754" y="298384"/>
                </a:lnTo>
                <a:lnTo>
                  <a:pt x="251999" y="298694"/>
                </a:lnTo>
                <a:lnTo>
                  <a:pt x="307288" y="304911"/>
                </a:lnTo>
                <a:lnTo>
                  <a:pt x="342084" y="309239"/>
                </a:lnTo>
                <a:lnTo>
                  <a:pt x="357542" y="311101"/>
                </a:lnTo>
                <a:lnTo>
                  <a:pt x="371868" y="312686"/>
                </a:lnTo>
                <a:lnTo>
                  <a:pt x="385183" y="313936"/>
                </a:lnTo>
                <a:lnTo>
                  <a:pt x="397608" y="314795"/>
                </a:lnTo>
                <a:lnTo>
                  <a:pt x="409264" y="315207"/>
                </a:lnTo>
                <a:lnTo>
                  <a:pt x="420273" y="315113"/>
                </a:lnTo>
                <a:lnTo>
                  <a:pt x="460250" y="308553"/>
                </a:lnTo>
                <a:lnTo>
                  <a:pt x="499545" y="289365"/>
                </a:lnTo>
                <a:lnTo>
                  <a:pt x="527127" y="269525"/>
                </a:lnTo>
                <a:lnTo>
                  <a:pt x="535644" y="263133"/>
                </a:lnTo>
                <a:lnTo>
                  <a:pt x="546586" y="254949"/>
                </a:lnTo>
                <a:lnTo>
                  <a:pt x="559630" y="245197"/>
                </a:lnTo>
                <a:lnTo>
                  <a:pt x="574456" y="234103"/>
                </a:lnTo>
                <a:lnTo>
                  <a:pt x="608164" y="208785"/>
                </a:lnTo>
                <a:lnTo>
                  <a:pt x="645135" y="180797"/>
                </a:lnTo>
                <a:lnTo>
                  <a:pt x="682794" y="151936"/>
                </a:lnTo>
                <a:lnTo>
                  <a:pt x="718567" y="124003"/>
                </a:lnTo>
                <a:lnTo>
                  <a:pt x="749878" y="98798"/>
                </a:lnTo>
                <a:lnTo>
                  <a:pt x="782850" y="70040"/>
                </a:lnTo>
                <a:lnTo>
                  <a:pt x="795242" y="45959"/>
                </a:lnTo>
                <a:lnTo>
                  <a:pt x="794712" y="33408"/>
                </a:lnTo>
                <a:lnTo>
                  <a:pt x="765547" y="644"/>
                </a:lnTo>
                <a:lnTo>
                  <a:pt x="757973" y="0"/>
                </a:lnTo>
                <a:lnTo>
                  <a:pt x="748257" y="608"/>
                </a:lnTo>
                <a:lnTo>
                  <a:pt x="709947" y="8165"/>
                </a:lnTo>
                <a:lnTo>
                  <a:pt x="665677" y="20586"/>
                </a:lnTo>
                <a:lnTo>
                  <a:pt x="625445" y="33064"/>
                </a:lnTo>
                <a:lnTo>
                  <a:pt x="614660" y="36405"/>
                </a:lnTo>
                <a:lnTo>
                  <a:pt x="605806" y="39041"/>
                </a:lnTo>
                <a:lnTo>
                  <a:pt x="602497" y="39964"/>
                </a:lnTo>
                <a:close/>
              </a:path>
            </a:pathLst>
          </a:custGeom>
          <a:noFill/>
          <a:ln w="10125" cap="flat" cmpd="sng">
            <a:solidFill>
              <a:srgbClr val="231F2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8" name="Google Shape;448;p59"/>
          <p:cNvSpPr/>
          <p:nvPr/>
        </p:nvSpPr>
        <p:spPr>
          <a:xfrm>
            <a:off x="4607863" y="2759089"/>
            <a:ext cx="262391" cy="245974"/>
          </a:xfrm>
          <a:custGeom>
            <a:avLst/>
            <a:gdLst/>
            <a:ahLst/>
            <a:cxnLst/>
            <a:rect l="l" t="t" r="r" b="b"/>
            <a:pathLst>
              <a:path w="433704" h="512445" extrusionOk="0">
                <a:moveTo>
                  <a:pt x="312065" y="328226"/>
                </a:moveTo>
                <a:lnTo>
                  <a:pt x="191906" y="328226"/>
                </a:lnTo>
                <a:lnTo>
                  <a:pt x="239894" y="328914"/>
                </a:lnTo>
                <a:lnTo>
                  <a:pt x="240585" y="340556"/>
                </a:lnTo>
                <a:lnTo>
                  <a:pt x="240899" y="352966"/>
                </a:lnTo>
                <a:lnTo>
                  <a:pt x="240932" y="365968"/>
                </a:lnTo>
                <a:lnTo>
                  <a:pt x="240782" y="379386"/>
                </a:lnTo>
                <a:lnTo>
                  <a:pt x="240322" y="406765"/>
                </a:lnTo>
                <a:lnTo>
                  <a:pt x="240295" y="433693"/>
                </a:lnTo>
                <a:lnTo>
                  <a:pt x="244657" y="480563"/>
                </a:lnTo>
                <a:lnTo>
                  <a:pt x="273905" y="512261"/>
                </a:lnTo>
                <a:lnTo>
                  <a:pt x="282677" y="510779"/>
                </a:lnTo>
                <a:lnTo>
                  <a:pt x="310417" y="482663"/>
                </a:lnTo>
                <a:lnTo>
                  <a:pt x="313088" y="458763"/>
                </a:lnTo>
                <a:lnTo>
                  <a:pt x="313050" y="442775"/>
                </a:lnTo>
                <a:lnTo>
                  <a:pt x="312106" y="413620"/>
                </a:lnTo>
                <a:lnTo>
                  <a:pt x="312065" y="328226"/>
                </a:lnTo>
                <a:close/>
              </a:path>
              <a:path w="433704" h="512445" extrusionOk="0">
                <a:moveTo>
                  <a:pt x="30252" y="0"/>
                </a:moveTo>
                <a:lnTo>
                  <a:pt x="0" y="27032"/>
                </a:lnTo>
                <a:lnTo>
                  <a:pt x="36" y="28934"/>
                </a:lnTo>
                <a:lnTo>
                  <a:pt x="66810" y="124818"/>
                </a:lnTo>
                <a:lnTo>
                  <a:pt x="110800" y="175464"/>
                </a:lnTo>
                <a:lnTo>
                  <a:pt x="116424" y="184485"/>
                </a:lnTo>
                <a:lnTo>
                  <a:pt x="119272" y="193406"/>
                </a:lnTo>
                <a:lnTo>
                  <a:pt x="120192" y="203555"/>
                </a:lnTo>
                <a:lnTo>
                  <a:pt x="120095" y="216971"/>
                </a:lnTo>
                <a:lnTo>
                  <a:pt x="119798" y="234627"/>
                </a:lnTo>
                <a:lnTo>
                  <a:pt x="119550" y="426362"/>
                </a:lnTo>
                <a:lnTo>
                  <a:pt x="119230" y="442775"/>
                </a:lnTo>
                <a:lnTo>
                  <a:pt x="118771" y="457120"/>
                </a:lnTo>
                <a:lnTo>
                  <a:pt x="118893" y="469032"/>
                </a:lnTo>
                <a:lnTo>
                  <a:pt x="139849" y="508244"/>
                </a:lnTo>
                <a:lnTo>
                  <a:pt x="156246" y="510055"/>
                </a:lnTo>
                <a:lnTo>
                  <a:pt x="169102" y="508221"/>
                </a:lnTo>
                <a:lnTo>
                  <a:pt x="191238" y="469694"/>
                </a:lnTo>
                <a:lnTo>
                  <a:pt x="191906" y="328226"/>
                </a:lnTo>
                <a:lnTo>
                  <a:pt x="312065" y="328226"/>
                </a:lnTo>
                <a:lnTo>
                  <a:pt x="312006" y="203555"/>
                </a:lnTo>
                <a:lnTo>
                  <a:pt x="331577" y="162645"/>
                </a:lnTo>
                <a:lnTo>
                  <a:pt x="364982" y="124818"/>
                </a:lnTo>
                <a:lnTo>
                  <a:pt x="233032" y="124818"/>
                </a:lnTo>
                <a:lnTo>
                  <a:pt x="191029" y="123510"/>
                </a:lnTo>
                <a:lnTo>
                  <a:pt x="149746" y="112016"/>
                </a:lnTo>
                <a:lnTo>
                  <a:pt x="119644" y="81772"/>
                </a:lnTo>
                <a:lnTo>
                  <a:pt x="104282" y="62513"/>
                </a:lnTo>
                <a:lnTo>
                  <a:pt x="95081" y="51213"/>
                </a:lnTo>
                <a:lnTo>
                  <a:pt x="63407" y="15874"/>
                </a:lnTo>
                <a:lnTo>
                  <a:pt x="37983" y="1356"/>
                </a:lnTo>
                <a:lnTo>
                  <a:pt x="30252" y="0"/>
                </a:lnTo>
                <a:close/>
              </a:path>
              <a:path w="433704" h="512445" extrusionOk="0">
                <a:moveTo>
                  <a:pt x="404296" y="1482"/>
                </a:moveTo>
                <a:lnTo>
                  <a:pt x="364385" y="19582"/>
                </a:lnTo>
                <a:lnTo>
                  <a:pt x="332369" y="53698"/>
                </a:lnTo>
                <a:lnTo>
                  <a:pt x="301815" y="92386"/>
                </a:lnTo>
                <a:lnTo>
                  <a:pt x="290546" y="105384"/>
                </a:lnTo>
                <a:lnTo>
                  <a:pt x="248778" y="124527"/>
                </a:lnTo>
                <a:lnTo>
                  <a:pt x="233032" y="124818"/>
                </a:lnTo>
                <a:lnTo>
                  <a:pt x="364982" y="124818"/>
                </a:lnTo>
                <a:lnTo>
                  <a:pt x="369475" y="119991"/>
                </a:lnTo>
                <a:lnTo>
                  <a:pt x="378245" y="110318"/>
                </a:lnTo>
                <a:lnTo>
                  <a:pt x="386409" y="101193"/>
                </a:lnTo>
                <a:lnTo>
                  <a:pt x="394864" y="91989"/>
                </a:lnTo>
                <a:lnTo>
                  <a:pt x="424687" y="55240"/>
                </a:lnTo>
                <a:lnTo>
                  <a:pt x="433206" y="28934"/>
                </a:lnTo>
                <a:lnTo>
                  <a:pt x="431569" y="20631"/>
                </a:lnTo>
                <a:lnTo>
                  <a:pt x="427119" y="12631"/>
                </a:lnTo>
                <a:lnTo>
                  <a:pt x="419657" y="6647"/>
                </a:lnTo>
                <a:lnTo>
                  <a:pt x="412041" y="2992"/>
                </a:lnTo>
                <a:lnTo>
                  <a:pt x="404296" y="1482"/>
                </a:lnTo>
                <a:close/>
              </a:path>
            </a:pathLst>
          </a:custGeom>
          <a:solidFill>
            <a:srgbClr val="E9622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9" name="Google Shape;449;p59"/>
          <p:cNvSpPr/>
          <p:nvPr/>
        </p:nvSpPr>
        <p:spPr>
          <a:xfrm>
            <a:off x="4607820" y="2759089"/>
            <a:ext cx="262391" cy="245974"/>
          </a:xfrm>
          <a:custGeom>
            <a:avLst/>
            <a:gdLst/>
            <a:ahLst/>
            <a:cxnLst/>
            <a:rect l="l" t="t" r="r" b="b"/>
            <a:pathLst>
              <a:path w="433704" h="512445" extrusionOk="0">
                <a:moveTo>
                  <a:pt x="119861" y="237459"/>
                </a:moveTo>
                <a:lnTo>
                  <a:pt x="119620" y="426362"/>
                </a:lnTo>
                <a:lnTo>
                  <a:pt x="119300" y="442775"/>
                </a:lnTo>
                <a:lnTo>
                  <a:pt x="118841" y="457120"/>
                </a:lnTo>
                <a:lnTo>
                  <a:pt x="118970" y="469694"/>
                </a:lnTo>
                <a:lnTo>
                  <a:pt x="139919" y="508244"/>
                </a:lnTo>
                <a:lnTo>
                  <a:pt x="156316" y="510055"/>
                </a:lnTo>
                <a:lnTo>
                  <a:pt x="169172" y="508221"/>
                </a:lnTo>
                <a:lnTo>
                  <a:pt x="191392" y="469032"/>
                </a:lnTo>
                <a:lnTo>
                  <a:pt x="191975" y="328226"/>
                </a:lnTo>
                <a:lnTo>
                  <a:pt x="239964" y="328914"/>
                </a:lnTo>
                <a:lnTo>
                  <a:pt x="240655" y="340556"/>
                </a:lnTo>
                <a:lnTo>
                  <a:pt x="240969" y="352966"/>
                </a:lnTo>
                <a:lnTo>
                  <a:pt x="241002" y="365968"/>
                </a:lnTo>
                <a:lnTo>
                  <a:pt x="240852" y="379386"/>
                </a:lnTo>
                <a:lnTo>
                  <a:pt x="240616" y="393043"/>
                </a:lnTo>
                <a:lnTo>
                  <a:pt x="240391" y="406765"/>
                </a:lnTo>
                <a:lnTo>
                  <a:pt x="240275" y="420373"/>
                </a:lnTo>
                <a:lnTo>
                  <a:pt x="240365" y="433693"/>
                </a:lnTo>
                <a:lnTo>
                  <a:pt x="240758" y="446549"/>
                </a:lnTo>
                <a:lnTo>
                  <a:pt x="247304" y="489798"/>
                </a:lnTo>
                <a:lnTo>
                  <a:pt x="273975" y="512261"/>
                </a:lnTo>
                <a:lnTo>
                  <a:pt x="282746" y="510779"/>
                </a:lnTo>
                <a:lnTo>
                  <a:pt x="310487" y="482663"/>
                </a:lnTo>
                <a:lnTo>
                  <a:pt x="313222" y="457619"/>
                </a:lnTo>
                <a:lnTo>
                  <a:pt x="313143" y="443465"/>
                </a:lnTo>
                <a:lnTo>
                  <a:pt x="312655" y="428684"/>
                </a:lnTo>
                <a:lnTo>
                  <a:pt x="312176" y="413620"/>
                </a:lnTo>
                <a:lnTo>
                  <a:pt x="312075" y="203555"/>
                </a:lnTo>
                <a:lnTo>
                  <a:pt x="331647" y="162645"/>
                </a:lnTo>
                <a:lnTo>
                  <a:pt x="360017" y="130228"/>
                </a:lnTo>
                <a:lnTo>
                  <a:pt x="369545" y="119991"/>
                </a:lnTo>
                <a:lnTo>
                  <a:pt x="378315" y="110318"/>
                </a:lnTo>
                <a:lnTo>
                  <a:pt x="386479" y="101193"/>
                </a:lnTo>
                <a:lnTo>
                  <a:pt x="394934" y="91989"/>
                </a:lnTo>
                <a:lnTo>
                  <a:pt x="403333" y="82750"/>
                </a:lnTo>
                <a:lnTo>
                  <a:pt x="429490" y="46282"/>
                </a:lnTo>
                <a:lnTo>
                  <a:pt x="433276" y="28934"/>
                </a:lnTo>
                <a:lnTo>
                  <a:pt x="431639" y="20631"/>
                </a:lnTo>
                <a:lnTo>
                  <a:pt x="427189" y="12631"/>
                </a:lnTo>
                <a:lnTo>
                  <a:pt x="419726" y="6647"/>
                </a:lnTo>
                <a:lnTo>
                  <a:pt x="412111" y="2992"/>
                </a:lnTo>
                <a:lnTo>
                  <a:pt x="404365" y="1482"/>
                </a:lnTo>
                <a:lnTo>
                  <a:pt x="396511" y="1929"/>
                </a:lnTo>
                <a:lnTo>
                  <a:pt x="356391" y="27032"/>
                </a:lnTo>
                <a:lnTo>
                  <a:pt x="324608" y="63406"/>
                </a:lnTo>
                <a:lnTo>
                  <a:pt x="309309" y="82935"/>
                </a:lnTo>
                <a:lnTo>
                  <a:pt x="301885" y="92386"/>
                </a:lnTo>
                <a:lnTo>
                  <a:pt x="271523" y="120037"/>
                </a:lnTo>
                <a:lnTo>
                  <a:pt x="233102" y="124818"/>
                </a:lnTo>
                <a:lnTo>
                  <a:pt x="217132" y="124695"/>
                </a:lnTo>
                <a:lnTo>
                  <a:pt x="171418" y="120638"/>
                </a:lnTo>
                <a:lnTo>
                  <a:pt x="132239" y="96644"/>
                </a:lnTo>
                <a:lnTo>
                  <a:pt x="112524" y="72751"/>
                </a:lnTo>
                <a:lnTo>
                  <a:pt x="104413" y="62587"/>
                </a:lnTo>
                <a:lnTo>
                  <a:pt x="72263" y="24576"/>
                </a:lnTo>
                <a:lnTo>
                  <a:pt x="38052" y="1356"/>
                </a:lnTo>
                <a:lnTo>
                  <a:pt x="30322" y="0"/>
                </a:lnTo>
                <a:lnTo>
                  <a:pt x="23181" y="196"/>
                </a:lnTo>
                <a:lnTo>
                  <a:pt x="0" y="27601"/>
                </a:lnTo>
                <a:lnTo>
                  <a:pt x="627" y="35479"/>
                </a:lnTo>
                <a:lnTo>
                  <a:pt x="101605" y="164836"/>
                </a:lnTo>
                <a:lnTo>
                  <a:pt x="110870" y="175464"/>
                </a:lnTo>
                <a:lnTo>
                  <a:pt x="116494" y="184485"/>
                </a:lnTo>
                <a:lnTo>
                  <a:pt x="119342" y="193406"/>
                </a:lnTo>
                <a:lnTo>
                  <a:pt x="120277" y="203732"/>
                </a:lnTo>
                <a:lnTo>
                  <a:pt x="120165" y="216971"/>
                </a:lnTo>
                <a:lnTo>
                  <a:pt x="119868" y="234627"/>
                </a:lnTo>
                <a:lnTo>
                  <a:pt x="119861" y="237459"/>
                </a:lnTo>
                <a:close/>
              </a:path>
            </a:pathLst>
          </a:custGeom>
          <a:noFill/>
          <a:ln w="10125" cap="flat" cmpd="sng">
            <a:solidFill>
              <a:srgbClr val="231F2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0" name="Google Shape;450;p59"/>
          <p:cNvSpPr/>
          <p:nvPr/>
        </p:nvSpPr>
        <p:spPr>
          <a:xfrm>
            <a:off x="4689021" y="2693155"/>
            <a:ext cx="102575" cy="82601"/>
          </a:xfrm>
          <a:custGeom>
            <a:avLst/>
            <a:gdLst/>
            <a:ahLst/>
            <a:cxnLst/>
            <a:rect l="l" t="t" r="r" b="b"/>
            <a:pathLst>
              <a:path w="169545" h="172085" extrusionOk="0">
                <a:moveTo>
                  <a:pt x="61478" y="4120"/>
                </a:moveTo>
                <a:lnTo>
                  <a:pt x="22906" y="25864"/>
                </a:lnTo>
                <a:lnTo>
                  <a:pt x="3374" y="58773"/>
                </a:lnTo>
                <a:lnTo>
                  <a:pt x="0" y="83691"/>
                </a:lnTo>
                <a:lnTo>
                  <a:pt x="996" y="96318"/>
                </a:lnTo>
                <a:lnTo>
                  <a:pt x="21244" y="142308"/>
                </a:lnTo>
                <a:lnTo>
                  <a:pt x="64154" y="169458"/>
                </a:lnTo>
                <a:lnTo>
                  <a:pt x="77898" y="171488"/>
                </a:lnTo>
                <a:lnTo>
                  <a:pt x="92709" y="171132"/>
                </a:lnTo>
                <a:lnTo>
                  <a:pt x="135304" y="155939"/>
                </a:lnTo>
                <a:lnTo>
                  <a:pt x="160670" y="126224"/>
                </a:lnTo>
                <a:lnTo>
                  <a:pt x="169343" y="89005"/>
                </a:lnTo>
                <a:lnTo>
                  <a:pt x="168735" y="76132"/>
                </a:lnTo>
                <a:lnTo>
                  <a:pt x="157046" y="39720"/>
                </a:lnTo>
                <a:lnTo>
                  <a:pt x="120128" y="5932"/>
                </a:lnTo>
                <a:lnTo>
                  <a:pt x="93339" y="0"/>
                </a:lnTo>
                <a:lnTo>
                  <a:pt x="78020" y="674"/>
                </a:lnTo>
                <a:lnTo>
                  <a:pt x="61478" y="4120"/>
                </a:lnTo>
                <a:close/>
              </a:path>
            </a:pathLst>
          </a:custGeom>
          <a:noFill/>
          <a:ln w="10125" cap="flat" cmpd="sng">
            <a:solidFill>
              <a:srgbClr val="231F2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1" name="Google Shape;451;p59"/>
          <p:cNvSpPr/>
          <p:nvPr/>
        </p:nvSpPr>
        <p:spPr>
          <a:xfrm>
            <a:off x="4535587" y="1131575"/>
            <a:ext cx="393010" cy="319126"/>
          </a:xfrm>
          <a:custGeom>
            <a:avLst/>
            <a:gdLst/>
            <a:ahLst/>
            <a:cxnLst/>
            <a:rect l="l" t="t" r="r" b="b"/>
            <a:pathLst>
              <a:path w="649604" h="664845" extrusionOk="0">
                <a:moveTo>
                  <a:pt x="74411" y="664847"/>
                </a:moveTo>
                <a:lnTo>
                  <a:pt x="77622" y="656323"/>
                </a:lnTo>
                <a:lnTo>
                  <a:pt x="83028" y="644321"/>
                </a:lnTo>
                <a:lnTo>
                  <a:pt x="89419" y="630727"/>
                </a:lnTo>
                <a:lnTo>
                  <a:pt x="95585" y="617432"/>
                </a:lnTo>
                <a:lnTo>
                  <a:pt x="100314" y="606323"/>
                </a:lnTo>
                <a:lnTo>
                  <a:pt x="103396" y="593409"/>
                </a:lnTo>
                <a:lnTo>
                  <a:pt x="103396" y="580783"/>
                </a:lnTo>
                <a:lnTo>
                  <a:pt x="100466" y="569123"/>
                </a:lnTo>
                <a:lnTo>
                  <a:pt x="93353" y="556539"/>
                </a:lnTo>
                <a:lnTo>
                  <a:pt x="85759" y="548426"/>
                </a:lnTo>
                <a:lnTo>
                  <a:pt x="78818" y="540180"/>
                </a:lnTo>
                <a:lnTo>
                  <a:pt x="49925" y="502061"/>
                </a:lnTo>
                <a:lnTo>
                  <a:pt x="30820" y="467819"/>
                </a:lnTo>
                <a:lnTo>
                  <a:pt x="11707" y="415995"/>
                </a:lnTo>
                <a:lnTo>
                  <a:pt x="1499" y="359302"/>
                </a:lnTo>
                <a:lnTo>
                  <a:pt x="0" y="331244"/>
                </a:lnTo>
                <a:lnTo>
                  <a:pt x="806" y="303537"/>
                </a:lnTo>
                <a:lnTo>
                  <a:pt x="9050" y="249648"/>
                </a:lnTo>
                <a:lnTo>
                  <a:pt x="25652" y="198585"/>
                </a:lnTo>
                <a:lnTo>
                  <a:pt x="50034" y="151294"/>
                </a:lnTo>
                <a:lnTo>
                  <a:pt x="81617" y="108725"/>
                </a:lnTo>
                <a:lnTo>
                  <a:pt x="119823" y="71824"/>
                </a:lnTo>
                <a:lnTo>
                  <a:pt x="164073" y="41540"/>
                </a:lnTo>
                <a:lnTo>
                  <a:pt x="213789" y="18821"/>
                </a:lnTo>
                <a:lnTo>
                  <a:pt x="255787" y="6999"/>
                </a:lnTo>
                <a:lnTo>
                  <a:pt x="301398" y="686"/>
                </a:lnTo>
                <a:lnTo>
                  <a:pt x="331379" y="0"/>
                </a:lnTo>
                <a:lnTo>
                  <a:pt x="346165" y="652"/>
                </a:lnTo>
                <a:lnTo>
                  <a:pt x="389392" y="6344"/>
                </a:lnTo>
                <a:lnTo>
                  <a:pt x="430384" y="17210"/>
                </a:lnTo>
                <a:lnTo>
                  <a:pt x="468444" y="32697"/>
                </a:lnTo>
                <a:lnTo>
                  <a:pt x="502877" y="52251"/>
                </a:lnTo>
                <a:lnTo>
                  <a:pt x="533459" y="75250"/>
                </a:lnTo>
                <a:lnTo>
                  <a:pt x="569676" y="110311"/>
                </a:lnTo>
                <a:lnTo>
                  <a:pt x="600157" y="150214"/>
                </a:lnTo>
                <a:lnTo>
                  <a:pt x="624172" y="194827"/>
                </a:lnTo>
                <a:lnTo>
                  <a:pt x="637503" y="231298"/>
                </a:lnTo>
                <a:lnTo>
                  <a:pt x="647156" y="279729"/>
                </a:lnTo>
                <a:lnTo>
                  <a:pt x="649350" y="324224"/>
                </a:lnTo>
                <a:lnTo>
                  <a:pt x="648444" y="345929"/>
                </a:lnTo>
                <a:lnTo>
                  <a:pt x="642792" y="388061"/>
                </a:lnTo>
                <a:lnTo>
                  <a:pt x="632241" y="428236"/>
                </a:lnTo>
                <a:lnTo>
                  <a:pt x="617058" y="466148"/>
                </a:lnTo>
                <a:lnTo>
                  <a:pt x="597507" y="501492"/>
                </a:lnTo>
                <a:lnTo>
                  <a:pt x="573857" y="533963"/>
                </a:lnTo>
                <a:lnTo>
                  <a:pt x="546371" y="563255"/>
                </a:lnTo>
                <a:lnTo>
                  <a:pt x="515317" y="589062"/>
                </a:lnTo>
                <a:lnTo>
                  <a:pt x="480960" y="611078"/>
                </a:lnTo>
                <a:lnTo>
                  <a:pt x="435705" y="632072"/>
                </a:lnTo>
                <a:lnTo>
                  <a:pt x="388014" y="645870"/>
                </a:lnTo>
                <a:lnTo>
                  <a:pt x="338378" y="652062"/>
                </a:lnTo>
                <a:lnTo>
                  <a:pt x="325723" y="652373"/>
                </a:lnTo>
                <a:lnTo>
                  <a:pt x="312984" y="652177"/>
                </a:lnTo>
                <a:lnTo>
                  <a:pt x="274346" y="648478"/>
                </a:lnTo>
                <a:lnTo>
                  <a:pt x="234863" y="639500"/>
                </a:lnTo>
                <a:lnTo>
                  <a:pt x="212443" y="632240"/>
                </a:lnTo>
                <a:lnTo>
                  <a:pt x="196205" y="627469"/>
                </a:lnTo>
                <a:lnTo>
                  <a:pt x="182399" y="625349"/>
                </a:lnTo>
                <a:lnTo>
                  <a:pt x="170444" y="625450"/>
                </a:lnTo>
                <a:lnTo>
                  <a:pt x="159760" y="627343"/>
                </a:lnTo>
                <a:lnTo>
                  <a:pt x="149763" y="630598"/>
                </a:lnTo>
                <a:lnTo>
                  <a:pt x="139873" y="634785"/>
                </a:lnTo>
                <a:lnTo>
                  <a:pt x="129122" y="639768"/>
                </a:lnTo>
                <a:lnTo>
                  <a:pt x="115359" y="646245"/>
                </a:lnTo>
                <a:lnTo>
                  <a:pt x="100767" y="653105"/>
                </a:lnTo>
                <a:lnTo>
                  <a:pt x="87533" y="659241"/>
                </a:lnTo>
                <a:lnTo>
                  <a:pt x="77841" y="663542"/>
                </a:lnTo>
                <a:lnTo>
                  <a:pt x="74411" y="664847"/>
                </a:lnTo>
                <a:close/>
              </a:path>
            </a:pathLst>
          </a:custGeom>
          <a:noFill/>
          <a:ln w="65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2" name="Google Shape;452;p59"/>
          <p:cNvSpPr/>
          <p:nvPr/>
        </p:nvSpPr>
        <p:spPr>
          <a:xfrm>
            <a:off x="4504450" y="1107346"/>
            <a:ext cx="455631" cy="377038"/>
          </a:xfrm>
          <a:custGeom>
            <a:avLst/>
            <a:gdLst/>
            <a:ahLst/>
            <a:cxnLst/>
            <a:rect l="l" t="t" r="r" b="b"/>
            <a:pathLst>
              <a:path w="753109" h="785495" extrusionOk="0">
                <a:moveTo>
                  <a:pt x="73690" y="708484"/>
                </a:moveTo>
                <a:lnTo>
                  <a:pt x="56669" y="750464"/>
                </a:lnTo>
                <a:lnTo>
                  <a:pt x="56624" y="760304"/>
                </a:lnTo>
                <a:lnTo>
                  <a:pt x="59894" y="769567"/>
                </a:lnTo>
                <a:lnTo>
                  <a:pt x="67293" y="778094"/>
                </a:lnTo>
                <a:lnTo>
                  <a:pt x="79621" y="784475"/>
                </a:lnTo>
                <a:lnTo>
                  <a:pt x="91433" y="784940"/>
                </a:lnTo>
                <a:lnTo>
                  <a:pt x="103293" y="781250"/>
                </a:lnTo>
                <a:lnTo>
                  <a:pt x="115538" y="775457"/>
                </a:lnTo>
                <a:lnTo>
                  <a:pt x="127530" y="769871"/>
                </a:lnTo>
                <a:lnTo>
                  <a:pt x="139302" y="764452"/>
                </a:lnTo>
                <a:lnTo>
                  <a:pt x="150886" y="759158"/>
                </a:lnTo>
                <a:lnTo>
                  <a:pt x="162314" y="753949"/>
                </a:lnTo>
                <a:lnTo>
                  <a:pt x="173619" y="748784"/>
                </a:lnTo>
                <a:lnTo>
                  <a:pt x="184832" y="743622"/>
                </a:lnTo>
                <a:lnTo>
                  <a:pt x="195986" y="738423"/>
                </a:lnTo>
                <a:lnTo>
                  <a:pt x="207113" y="733146"/>
                </a:lnTo>
                <a:lnTo>
                  <a:pt x="221378" y="726805"/>
                </a:lnTo>
                <a:lnTo>
                  <a:pt x="230406" y="725052"/>
                </a:lnTo>
                <a:lnTo>
                  <a:pt x="239096" y="727007"/>
                </a:lnTo>
                <a:lnTo>
                  <a:pt x="255272" y="732454"/>
                </a:lnTo>
                <a:lnTo>
                  <a:pt x="271367" y="737226"/>
                </a:lnTo>
                <a:lnTo>
                  <a:pt x="319116" y="747540"/>
                </a:lnTo>
                <a:lnTo>
                  <a:pt x="365953" y="751969"/>
                </a:lnTo>
                <a:lnTo>
                  <a:pt x="381339" y="752163"/>
                </a:lnTo>
                <a:lnTo>
                  <a:pt x="396603" y="751725"/>
                </a:lnTo>
                <a:lnTo>
                  <a:pt x="441615" y="746674"/>
                </a:lnTo>
                <a:lnTo>
                  <a:pt x="485348" y="736131"/>
                </a:lnTo>
                <a:lnTo>
                  <a:pt x="527666" y="720245"/>
                </a:lnTo>
                <a:lnTo>
                  <a:pt x="570446" y="697901"/>
                </a:lnTo>
                <a:lnTo>
                  <a:pt x="622580" y="659943"/>
                </a:lnTo>
                <a:lnTo>
                  <a:pt x="666527" y="614801"/>
                </a:lnTo>
                <a:lnTo>
                  <a:pt x="701893" y="563755"/>
                </a:lnTo>
                <a:lnTo>
                  <a:pt x="728281" y="508081"/>
                </a:lnTo>
                <a:lnTo>
                  <a:pt x="745294" y="449057"/>
                </a:lnTo>
                <a:lnTo>
                  <a:pt x="752536" y="387962"/>
                </a:lnTo>
                <a:lnTo>
                  <a:pt x="752370" y="357036"/>
                </a:lnTo>
                <a:lnTo>
                  <a:pt x="744213" y="295229"/>
                </a:lnTo>
                <a:lnTo>
                  <a:pt x="725295" y="234544"/>
                </a:lnTo>
                <a:lnTo>
                  <a:pt x="695219" y="176260"/>
                </a:lnTo>
                <a:lnTo>
                  <a:pt x="672371" y="143938"/>
                </a:lnTo>
                <a:lnTo>
                  <a:pt x="645042" y="112802"/>
                </a:lnTo>
                <a:lnTo>
                  <a:pt x="613233" y="83726"/>
                </a:lnTo>
                <a:lnTo>
                  <a:pt x="576947" y="57582"/>
                </a:lnTo>
                <a:lnTo>
                  <a:pt x="536185" y="35242"/>
                </a:lnTo>
                <a:lnTo>
                  <a:pt x="490948" y="17578"/>
                </a:lnTo>
                <a:lnTo>
                  <a:pt x="445795" y="6297"/>
                </a:lnTo>
                <a:lnTo>
                  <a:pt x="407679" y="1242"/>
                </a:lnTo>
                <a:lnTo>
                  <a:pt x="382007" y="0"/>
                </a:lnTo>
                <a:lnTo>
                  <a:pt x="369160" y="18"/>
                </a:lnTo>
                <a:lnTo>
                  <a:pt x="330847" y="2640"/>
                </a:lnTo>
                <a:lnTo>
                  <a:pt x="281132" y="12144"/>
                </a:lnTo>
                <a:lnTo>
                  <a:pt x="241862" y="25155"/>
                </a:lnTo>
                <a:lnTo>
                  <a:pt x="205826" y="41210"/>
                </a:lnTo>
                <a:lnTo>
                  <a:pt x="162471" y="66960"/>
                </a:lnTo>
                <a:lnTo>
                  <a:pt x="124053" y="97181"/>
                </a:lnTo>
                <a:lnTo>
                  <a:pt x="95194" y="126933"/>
                </a:lnTo>
                <a:lnTo>
                  <a:pt x="70696" y="157336"/>
                </a:lnTo>
                <a:lnTo>
                  <a:pt x="43026" y="201992"/>
                </a:lnTo>
                <a:lnTo>
                  <a:pt x="22153" y="249905"/>
                </a:lnTo>
                <a:lnTo>
                  <a:pt x="8138" y="299033"/>
                </a:lnTo>
                <a:lnTo>
                  <a:pt x="974" y="348947"/>
                </a:lnTo>
                <a:lnTo>
                  <a:pt x="0" y="382449"/>
                </a:lnTo>
                <a:lnTo>
                  <a:pt x="652" y="399219"/>
                </a:lnTo>
                <a:lnTo>
                  <a:pt x="7166" y="449419"/>
                </a:lnTo>
                <a:lnTo>
                  <a:pt x="20509" y="499119"/>
                </a:lnTo>
                <a:lnTo>
                  <a:pt x="36244" y="537824"/>
                </a:lnTo>
                <a:lnTo>
                  <a:pt x="55222" y="572688"/>
                </a:lnTo>
                <a:lnTo>
                  <a:pt x="77329" y="605459"/>
                </a:lnTo>
                <a:lnTo>
                  <a:pt x="101518" y="632708"/>
                </a:lnTo>
                <a:lnTo>
                  <a:pt x="105193" y="638220"/>
                </a:lnTo>
                <a:lnTo>
                  <a:pt x="73690" y="708484"/>
                </a:lnTo>
                <a:close/>
              </a:path>
            </a:pathLst>
          </a:custGeom>
          <a:noFill/>
          <a:ln w="64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3" name="Google Shape;453;p59"/>
          <p:cNvSpPr/>
          <p:nvPr/>
        </p:nvSpPr>
        <p:spPr>
          <a:xfrm>
            <a:off x="4674171" y="1254905"/>
            <a:ext cx="114900" cy="140400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4" name="Google Shape;454;p59"/>
          <p:cNvSpPr/>
          <p:nvPr/>
        </p:nvSpPr>
        <p:spPr>
          <a:xfrm>
            <a:off x="4674177" y="1254905"/>
            <a:ext cx="115253" cy="140208"/>
          </a:xfrm>
          <a:custGeom>
            <a:avLst/>
            <a:gdLst/>
            <a:ahLst/>
            <a:cxnLst/>
            <a:rect l="l" t="t" r="r" b="b"/>
            <a:pathLst>
              <a:path w="190500" h="292100" extrusionOk="0">
                <a:moveTo>
                  <a:pt x="45594" y="71028"/>
                </a:moveTo>
                <a:lnTo>
                  <a:pt x="35871" y="120533"/>
                </a:lnTo>
                <a:lnTo>
                  <a:pt x="28742" y="159097"/>
                </a:lnTo>
                <a:lnTo>
                  <a:pt x="22485" y="197010"/>
                </a:lnTo>
                <a:lnTo>
                  <a:pt x="19080" y="227270"/>
                </a:lnTo>
                <a:lnTo>
                  <a:pt x="19378" y="241549"/>
                </a:lnTo>
                <a:lnTo>
                  <a:pt x="41225" y="276670"/>
                </a:lnTo>
                <a:lnTo>
                  <a:pt x="77802" y="289762"/>
                </a:lnTo>
                <a:lnTo>
                  <a:pt x="104642" y="291723"/>
                </a:lnTo>
                <a:lnTo>
                  <a:pt x="117817" y="290871"/>
                </a:lnTo>
                <a:lnTo>
                  <a:pt x="156711" y="279104"/>
                </a:lnTo>
                <a:lnTo>
                  <a:pt x="189980" y="243383"/>
                </a:lnTo>
                <a:lnTo>
                  <a:pt x="187539" y="235664"/>
                </a:lnTo>
                <a:lnTo>
                  <a:pt x="179254" y="235320"/>
                </a:lnTo>
                <a:lnTo>
                  <a:pt x="167721" y="241405"/>
                </a:lnTo>
                <a:lnTo>
                  <a:pt x="155649" y="246539"/>
                </a:lnTo>
                <a:lnTo>
                  <a:pt x="143855" y="249072"/>
                </a:lnTo>
                <a:lnTo>
                  <a:pt x="133157" y="247357"/>
                </a:lnTo>
                <a:lnTo>
                  <a:pt x="123713" y="235631"/>
                </a:lnTo>
                <a:lnTo>
                  <a:pt x="120929" y="225626"/>
                </a:lnTo>
                <a:lnTo>
                  <a:pt x="122011" y="215286"/>
                </a:lnTo>
                <a:lnTo>
                  <a:pt x="157036" y="36590"/>
                </a:lnTo>
                <a:lnTo>
                  <a:pt x="157527" y="23157"/>
                </a:lnTo>
                <a:lnTo>
                  <a:pt x="153654" y="12744"/>
                </a:lnTo>
                <a:lnTo>
                  <a:pt x="146049" y="5394"/>
                </a:lnTo>
                <a:lnTo>
                  <a:pt x="135342" y="1146"/>
                </a:lnTo>
                <a:lnTo>
                  <a:pt x="18014" y="0"/>
                </a:lnTo>
                <a:lnTo>
                  <a:pt x="4998" y="3176"/>
                </a:lnTo>
                <a:lnTo>
                  <a:pt x="0" y="14015"/>
                </a:lnTo>
                <a:lnTo>
                  <a:pt x="4956" y="23988"/>
                </a:lnTo>
                <a:lnTo>
                  <a:pt x="13621" y="28446"/>
                </a:lnTo>
                <a:lnTo>
                  <a:pt x="24183" y="30185"/>
                </a:lnTo>
                <a:lnTo>
                  <a:pt x="34825" y="32003"/>
                </a:lnTo>
                <a:lnTo>
                  <a:pt x="43734" y="36694"/>
                </a:lnTo>
                <a:lnTo>
                  <a:pt x="48151" y="50091"/>
                </a:lnTo>
                <a:lnTo>
                  <a:pt x="47564" y="61714"/>
                </a:lnTo>
                <a:lnTo>
                  <a:pt x="45594" y="71028"/>
                </a:lnTo>
                <a:close/>
              </a:path>
            </a:pathLst>
          </a:custGeom>
          <a:noFill/>
          <a:ln w="53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5" name="Google Shape;455;p59"/>
          <p:cNvSpPr/>
          <p:nvPr/>
        </p:nvSpPr>
        <p:spPr>
          <a:xfrm>
            <a:off x="4706880" y="1189000"/>
            <a:ext cx="66600" cy="52500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6" name="Google Shape;456;p59"/>
          <p:cNvSpPr/>
          <p:nvPr/>
        </p:nvSpPr>
        <p:spPr>
          <a:xfrm>
            <a:off x="4706890" y="1188406"/>
            <a:ext cx="66846" cy="52730"/>
          </a:xfrm>
          <a:custGeom>
            <a:avLst/>
            <a:gdLst/>
            <a:ahLst/>
            <a:cxnLst/>
            <a:rect l="l" t="t" r="r" b="b"/>
            <a:pathLst>
              <a:path w="110490" h="109854" extrusionOk="0">
                <a:moveTo>
                  <a:pt x="109177" y="64489"/>
                </a:moveTo>
                <a:lnTo>
                  <a:pt x="96288" y="18596"/>
                </a:lnTo>
                <a:lnTo>
                  <a:pt x="53262" y="0"/>
                </a:lnTo>
                <a:lnTo>
                  <a:pt x="40551" y="1833"/>
                </a:lnTo>
                <a:lnTo>
                  <a:pt x="5353" y="30097"/>
                </a:lnTo>
                <a:lnTo>
                  <a:pt x="0" y="54671"/>
                </a:lnTo>
                <a:lnTo>
                  <a:pt x="1502" y="67632"/>
                </a:lnTo>
                <a:lnTo>
                  <a:pt x="28277" y="103491"/>
                </a:lnTo>
                <a:lnTo>
                  <a:pt x="53095" y="109336"/>
                </a:lnTo>
                <a:lnTo>
                  <a:pt x="66311" y="108095"/>
                </a:lnTo>
                <a:lnTo>
                  <a:pt x="102271" y="82632"/>
                </a:lnTo>
                <a:lnTo>
                  <a:pt x="109177" y="64489"/>
                </a:lnTo>
                <a:close/>
              </a:path>
            </a:pathLst>
          </a:custGeom>
          <a:noFill/>
          <a:ln w="66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Custom 28">
      <a:dk1>
        <a:srgbClr val="000000"/>
      </a:dk1>
      <a:lt1>
        <a:srgbClr val="FFFFFF"/>
      </a:lt1>
      <a:dk2>
        <a:srgbClr val="000000"/>
      </a:dk2>
      <a:lt2>
        <a:srgbClr val="86868A"/>
      </a:lt2>
      <a:accent1>
        <a:srgbClr val="A8171E"/>
      </a:accent1>
      <a:accent2>
        <a:srgbClr val="EA632C"/>
      </a:accent2>
      <a:accent3>
        <a:srgbClr val="FBB103"/>
      </a:accent3>
      <a:accent4>
        <a:srgbClr val="72B332"/>
      </a:accent4>
      <a:accent5>
        <a:srgbClr val="2095BF"/>
      </a:accent5>
      <a:accent6>
        <a:srgbClr val="2E549D"/>
      </a:accent6>
      <a:hlink>
        <a:srgbClr val="39393B"/>
      </a:hlink>
      <a:folHlink>
        <a:srgbClr val="39393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1250</Words>
  <Application>Microsoft Office PowerPoint</Application>
  <PresentationFormat>On-screen Show (16:9)</PresentationFormat>
  <Paragraphs>89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Avenir</vt:lpstr>
      <vt:lpstr>Raleway</vt:lpstr>
      <vt:lpstr>Arial Black</vt:lpstr>
      <vt:lpstr>Noto Sans Symbols</vt:lpstr>
      <vt:lpstr>Calibri</vt:lpstr>
      <vt:lpstr>Simple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Santa</dc:creator>
  <cp:lastModifiedBy>Santa van der Walt</cp:lastModifiedBy>
  <cp:revision>1</cp:revision>
  <dcterms:modified xsi:type="dcterms:W3CDTF">2026-05-07T16:31:53Z</dcterms:modified>
</cp:coreProperties>
</file>