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  <p:sldMasterId id="2147483688" r:id="rId3"/>
    <p:sldMasterId id="2147483709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77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  <p:embeddedFontLst>
    <p:embeddedFont>
      <p:font typeface="Avenir" panose="020B0503020203020204" pitchFamily="34" charset="0"/>
      <p:regular r:id="rId27"/>
      <p: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Raleway Black" pitchFamily="2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h1DNtyoiyxnFKqI8KOE01apLe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E4CA9-8179-4664-82DC-416EB9F9CF0A}" v="10" dt="2026-05-07T15:58:04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a van der Walt" userId="76cd51e36ebc73b3" providerId="LiveId" clId="{1CB30843-841A-4D88-BAE5-EF037B79E6E7}"/>
    <pc:docChg chg="undo custSel addSld delSld modSld">
      <pc:chgData name="Santa van der Walt" userId="76cd51e36ebc73b3" providerId="LiveId" clId="{1CB30843-841A-4D88-BAE5-EF037B79E6E7}" dt="2026-05-07T15:57:57.674" v="94" actId="1076"/>
      <pc:docMkLst>
        <pc:docMk/>
      </pc:docMkLst>
      <pc:sldChg chg="del">
        <pc:chgData name="Santa van der Walt" userId="76cd51e36ebc73b3" providerId="LiveId" clId="{1CB30843-841A-4D88-BAE5-EF037B79E6E7}" dt="2026-05-07T15:51:17.403" v="87" actId="47"/>
        <pc:sldMkLst>
          <pc:docMk/>
          <pc:sldMk cId="0" sldId="269"/>
        </pc:sldMkLst>
      </pc:sldChg>
      <pc:sldChg chg="addSp delSp modSp mod">
        <pc:chgData name="Santa van der Walt" userId="76cd51e36ebc73b3" providerId="LiveId" clId="{1CB30843-841A-4D88-BAE5-EF037B79E6E7}" dt="2026-05-07T15:57:57.674" v="94" actId="1076"/>
        <pc:sldMkLst>
          <pc:docMk/>
          <pc:sldMk cId="0" sldId="273"/>
        </pc:sldMkLst>
        <pc:picChg chg="add mod">
          <ac:chgData name="Santa van der Walt" userId="76cd51e36ebc73b3" providerId="LiveId" clId="{1CB30843-841A-4D88-BAE5-EF037B79E6E7}" dt="2026-05-07T15:57:23.406" v="91" actId="1076"/>
          <ac:picMkLst>
            <pc:docMk/>
            <pc:sldMk cId="0" sldId="273"/>
            <ac:picMk id="3" creationId="{F45F7031-0277-B330-8B33-ECD1B6BE6F04}"/>
          </ac:picMkLst>
        </pc:picChg>
        <pc:picChg chg="add mod">
          <ac:chgData name="Santa van der Walt" userId="76cd51e36ebc73b3" providerId="LiveId" clId="{1CB30843-841A-4D88-BAE5-EF037B79E6E7}" dt="2026-05-07T15:57:57.674" v="94" actId="1076"/>
          <ac:picMkLst>
            <pc:docMk/>
            <pc:sldMk cId="0" sldId="273"/>
            <ac:picMk id="5" creationId="{8E936507-B55C-2FAA-398B-98B3383828A2}"/>
          </ac:picMkLst>
        </pc:picChg>
        <pc:picChg chg="del">
          <ac:chgData name="Santa van der Walt" userId="76cd51e36ebc73b3" providerId="LiveId" clId="{1CB30843-841A-4D88-BAE5-EF037B79E6E7}" dt="2026-05-07T15:56:45.234" v="88" actId="478"/>
          <ac:picMkLst>
            <pc:docMk/>
            <pc:sldMk cId="0" sldId="273"/>
            <ac:picMk id="772" creationId="{00000000-0000-0000-0000-000000000000}"/>
          </ac:picMkLst>
        </pc:picChg>
        <pc:picChg chg="del">
          <ac:chgData name="Santa van der Walt" userId="76cd51e36ebc73b3" providerId="LiveId" clId="{1CB30843-841A-4D88-BAE5-EF037B79E6E7}" dt="2026-05-07T15:56:45.234" v="88" actId="478"/>
          <ac:picMkLst>
            <pc:docMk/>
            <pc:sldMk cId="0" sldId="273"/>
            <ac:picMk id="773" creationId="{00000000-0000-0000-0000-000000000000}"/>
          </ac:picMkLst>
        </pc:picChg>
      </pc:sldChg>
      <pc:sldChg chg="addSp delSp modSp add mod modClrScheme chgLayout">
        <pc:chgData name="Santa van der Walt" userId="76cd51e36ebc73b3" providerId="LiveId" clId="{1CB30843-841A-4D88-BAE5-EF037B79E6E7}" dt="2026-05-07T15:48:56.605" v="39" actId="1076"/>
        <pc:sldMkLst>
          <pc:docMk/>
          <pc:sldMk cId="0" sldId="275"/>
        </pc:sldMkLst>
        <pc:spChg chg="add del mod ord">
          <ac:chgData name="Santa van der Walt" userId="76cd51e36ebc73b3" providerId="LiveId" clId="{1CB30843-841A-4D88-BAE5-EF037B79E6E7}" dt="2026-05-07T15:45:59.857" v="2" actId="700"/>
          <ac:spMkLst>
            <pc:docMk/>
            <pc:sldMk cId="0" sldId="275"/>
            <ac:spMk id="2" creationId="{BFD164D5-74D4-9320-2F4E-0B1A042F6C9C}"/>
          </ac:spMkLst>
        </pc:spChg>
        <pc:spChg chg="add del mod ord">
          <ac:chgData name="Santa van der Walt" userId="76cd51e36ebc73b3" providerId="LiveId" clId="{1CB30843-841A-4D88-BAE5-EF037B79E6E7}" dt="2026-05-07T15:45:59.857" v="2" actId="700"/>
          <ac:spMkLst>
            <pc:docMk/>
            <pc:sldMk cId="0" sldId="275"/>
            <ac:spMk id="3" creationId="{831ADF50-B7DA-C96D-E786-30DFD8770254}"/>
          </ac:spMkLst>
        </pc:spChg>
        <pc:spChg chg="add del mod ord">
          <ac:chgData name="Santa van der Walt" userId="76cd51e36ebc73b3" providerId="LiveId" clId="{1CB30843-841A-4D88-BAE5-EF037B79E6E7}" dt="2026-05-07T15:46:19.542" v="4" actId="478"/>
          <ac:spMkLst>
            <pc:docMk/>
            <pc:sldMk cId="0" sldId="275"/>
            <ac:spMk id="4" creationId="{F2B8CCF9-1197-ABD1-BA7B-9C939125C029}"/>
          </ac:spMkLst>
        </pc:spChg>
        <pc:spChg chg="add del mod ord">
          <ac:chgData name="Santa van der Walt" userId="76cd51e36ebc73b3" providerId="LiveId" clId="{1CB30843-841A-4D88-BAE5-EF037B79E6E7}" dt="2026-05-07T15:46:32.408" v="5" actId="700"/>
          <ac:spMkLst>
            <pc:docMk/>
            <pc:sldMk cId="0" sldId="275"/>
            <ac:spMk id="5" creationId="{D32089DB-A514-EAEB-5A2F-0D84D5FD98BE}"/>
          </ac:spMkLst>
        </pc:spChg>
        <pc:spChg chg="add del mod ord">
          <ac:chgData name="Santa van der Walt" userId="76cd51e36ebc73b3" providerId="LiveId" clId="{1CB30843-841A-4D88-BAE5-EF037B79E6E7}" dt="2026-05-07T15:46:38.699" v="6" actId="478"/>
          <ac:spMkLst>
            <pc:docMk/>
            <pc:sldMk cId="0" sldId="275"/>
            <ac:spMk id="6" creationId="{B10F1E3F-7132-FED9-AFEA-47F8C297A607}"/>
          </ac:spMkLst>
        </pc:spChg>
        <pc:spChg chg="add mod ord">
          <ac:chgData name="Santa van der Walt" userId="76cd51e36ebc73b3" providerId="LiveId" clId="{1CB30843-841A-4D88-BAE5-EF037B79E6E7}" dt="2026-05-07T15:46:32.408" v="5" actId="700"/>
          <ac:spMkLst>
            <pc:docMk/>
            <pc:sldMk cId="0" sldId="275"/>
            <ac:spMk id="7" creationId="{068A56FA-2FFF-9AA1-1F2C-381DF25BCD85}"/>
          </ac:spMkLst>
        </pc:spChg>
        <pc:spChg chg="add mod ord">
          <ac:chgData name="Santa van der Walt" userId="76cd51e36ebc73b3" providerId="LiveId" clId="{1CB30843-841A-4D88-BAE5-EF037B79E6E7}" dt="2026-05-07T15:47:45.184" v="23" actId="1035"/>
          <ac:spMkLst>
            <pc:docMk/>
            <pc:sldMk cId="0" sldId="275"/>
            <ac:spMk id="8" creationId="{30E61F06-F22B-86B9-B5D7-284E5BF5ADE9}"/>
          </ac:spMkLst>
        </pc:spChg>
        <pc:spChg chg="del mod">
          <ac:chgData name="Santa van der Walt" userId="76cd51e36ebc73b3" providerId="LiveId" clId="{1CB30843-841A-4D88-BAE5-EF037B79E6E7}" dt="2026-05-07T15:47:18.357" v="17" actId="478"/>
          <ac:spMkLst>
            <pc:docMk/>
            <pc:sldMk cId="0" sldId="275"/>
            <ac:spMk id="263" creationId="{00000000-0000-0000-0000-000000000000}"/>
          </ac:spMkLst>
        </pc:spChg>
        <pc:spChg chg="del">
          <ac:chgData name="Santa van der Walt" userId="76cd51e36ebc73b3" providerId="LiveId" clId="{1CB30843-841A-4D88-BAE5-EF037B79E6E7}" dt="2026-05-07T15:48:50.723" v="37" actId="478"/>
          <ac:spMkLst>
            <pc:docMk/>
            <pc:sldMk cId="0" sldId="275"/>
            <ac:spMk id="264" creationId="{00000000-0000-0000-0000-000000000000}"/>
          </ac:spMkLst>
        </pc:spChg>
        <pc:spChg chg="mod">
          <ac:chgData name="Santa van der Walt" userId="76cd51e36ebc73b3" providerId="LiveId" clId="{1CB30843-841A-4D88-BAE5-EF037B79E6E7}" dt="2026-05-07T15:48:56.605" v="39" actId="1076"/>
          <ac:spMkLst>
            <pc:docMk/>
            <pc:sldMk cId="0" sldId="275"/>
            <ac:spMk id="265" creationId="{00000000-0000-0000-0000-000000000000}"/>
          </ac:spMkLst>
        </pc:spChg>
        <pc:spChg chg="mod ord">
          <ac:chgData name="Santa van der Walt" userId="76cd51e36ebc73b3" providerId="LiveId" clId="{1CB30843-841A-4D88-BAE5-EF037B79E6E7}" dt="2026-05-07T15:47:10.133" v="15" actId="113"/>
          <ac:spMkLst>
            <pc:docMk/>
            <pc:sldMk cId="0" sldId="275"/>
            <ac:spMk id="266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6-05-07T15:48:53.364" v="38" actId="1076"/>
          <ac:picMkLst>
            <pc:docMk/>
            <pc:sldMk cId="0" sldId="275"/>
            <ac:picMk id="9" creationId="{AD2EB631-5FA2-BAC8-159E-67FB18125B3F}"/>
          </ac:picMkLst>
        </pc:picChg>
        <pc:picChg chg="del">
          <ac:chgData name="Santa van der Walt" userId="76cd51e36ebc73b3" providerId="LiveId" clId="{1CB30843-841A-4D88-BAE5-EF037B79E6E7}" dt="2026-05-07T15:48:31.111" v="30" actId="478"/>
          <ac:picMkLst>
            <pc:docMk/>
            <pc:sldMk cId="0" sldId="275"/>
            <ac:picMk id="270" creationId="{00000000-0000-0000-0000-000000000000}"/>
          </ac:picMkLst>
        </pc:picChg>
      </pc:sldChg>
      <pc:sldChg chg="addSp delSp modSp add mod modClrScheme chgLayout">
        <pc:chgData name="Santa van der Walt" userId="76cd51e36ebc73b3" providerId="LiveId" clId="{1CB30843-841A-4D88-BAE5-EF037B79E6E7}" dt="2026-05-07T15:50:51.315" v="79" actId="20577"/>
        <pc:sldMkLst>
          <pc:docMk/>
          <pc:sldMk cId="0" sldId="276"/>
        </pc:sldMkLst>
        <pc:spChg chg="add mod ord">
          <ac:chgData name="Santa van der Walt" userId="76cd51e36ebc73b3" providerId="LiveId" clId="{1CB30843-841A-4D88-BAE5-EF037B79E6E7}" dt="2026-05-07T15:49:22.870" v="46" actId="207"/>
          <ac:spMkLst>
            <pc:docMk/>
            <pc:sldMk cId="0" sldId="276"/>
            <ac:spMk id="2" creationId="{F72601D7-F275-4AB5-E22F-172974380AC9}"/>
          </ac:spMkLst>
        </pc:spChg>
        <pc:spChg chg="add del mod ord">
          <ac:chgData name="Santa van der Walt" userId="76cd51e36ebc73b3" providerId="LiveId" clId="{1CB30843-841A-4D88-BAE5-EF037B79E6E7}" dt="2026-05-07T15:48:12.647" v="29" actId="478"/>
          <ac:spMkLst>
            <pc:docMk/>
            <pc:sldMk cId="0" sldId="276"/>
            <ac:spMk id="3" creationId="{4596FFD5-0C9F-8E68-B3A3-820AA98257CE}"/>
          </ac:spMkLst>
        </pc:spChg>
        <pc:spChg chg="add mod ord">
          <ac:chgData name="Santa van der Walt" userId="76cd51e36ebc73b3" providerId="LiveId" clId="{1CB30843-841A-4D88-BAE5-EF037B79E6E7}" dt="2026-05-07T15:48:09.699" v="28" actId="700"/>
          <ac:spMkLst>
            <pc:docMk/>
            <pc:sldMk cId="0" sldId="276"/>
            <ac:spMk id="4" creationId="{1AFCA3B1-8962-BDBD-F8F7-15598C3A34C0}"/>
          </ac:spMkLst>
        </pc:spChg>
        <pc:spChg chg="add mod">
          <ac:chgData name="Santa van der Walt" userId="76cd51e36ebc73b3" providerId="LiveId" clId="{1CB30843-841A-4D88-BAE5-EF037B79E6E7}" dt="2026-05-07T15:49:19.270" v="45"/>
          <ac:spMkLst>
            <pc:docMk/>
            <pc:sldMk cId="0" sldId="276"/>
            <ac:spMk id="5" creationId="{0C5F7E04-2292-CEE1-8E4A-CF9153EF3DCA}"/>
          </ac:spMkLst>
        </pc:spChg>
        <pc:spChg chg="del">
          <ac:chgData name="Santa van der Walt" userId="76cd51e36ebc73b3" providerId="LiveId" clId="{1CB30843-841A-4D88-BAE5-EF037B79E6E7}" dt="2026-05-07T15:47:52.845" v="24" actId="478"/>
          <ac:spMkLst>
            <pc:docMk/>
            <pc:sldMk cId="0" sldId="276"/>
            <ac:spMk id="283" creationId="{00000000-0000-0000-0000-000000000000}"/>
          </ac:spMkLst>
        </pc:spChg>
        <pc:spChg chg="del">
          <ac:chgData name="Santa van der Walt" userId="76cd51e36ebc73b3" providerId="LiveId" clId="{1CB30843-841A-4D88-BAE5-EF037B79E6E7}" dt="2026-05-07T15:49:08.387" v="42" actId="478"/>
          <ac:spMkLst>
            <pc:docMk/>
            <pc:sldMk cId="0" sldId="276"/>
            <ac:spMk id="284" creationId="{00000000-0000-0000-0000-000000000000}"/>
          </ac:spMkLst>
        </pc:spChg>
        <pc:spChg chg="mod">
          <ac:chgData name="Santa van der Walt" userId="76cd51e36ebc73b3" providerId="LiveId" clId="{1CB30843-841A-4D88-BAE5-EF037B79E6E7}" dt="2026-05-07T15:50:51.315" v="79" actId="20577"/>
          <ac:spMkLst>
            <pc:docMk/>
            <pc:sldMk cId="0" sldId="276"/>
            <ac:spMk id="285" creationId="{00000000-0000-0000-0000-000000000000}"/>
          </ac:spMkLst>
        </pc:spChg>
        <pc:spChg chg="del mod ord">
          <ac:chgData name="Santa van der Walt" userId="76cd51e36ebc73b3" providerId="LiveId" clId="{1CB30843-841A-4D88-BAE5-EF037B79E6E7}" dt="2026-05-07T15:49:13.788" v="44" actId="478"/>
          <ac:spMkLst>
            <pc:docMk/>
            <pc:sldMk cId="0" sldId="276"/>
            <ac:spMk id="286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6-05-07T15:49:30.604" v="48" actId="1076"/>
          <ac:picMkLst>
            <pc:docMk/>
            <pc:sldMk cId="0" sldId="276"/>
            <ac:picMk id="6" creationId="{D0FDB88C-D5E9-412E-24B9-3894C9EBFDDD}"/>
          </ac:picMkLst>
        </pc:picChg>
        <pc:picChg chg="del mod">
          <ac:chgData name="Santa van der Walt" userId="76cd51e36ebc73b3" providerId="LiveId" clId="{1CB30843-841A-4D88-BAE5-EF037B79E6E7}" dt="2026-05-07T15:49:04.880" v="41" actId="478"/>
          <ac:picMkLst>
            <pc:docMk/>
            <pc:sldMk cId="0" sldId="276"/>
            <ac:picMk id="290" creationId="{00000000-0000-0000-0000-000000000000}"/>
          </ac:picMkLst>
        </pc:picChg>
      </pc:sldChg>
      <pc:sldChg chg="addSp delSp modSp add mod modClrScheme chgLayout">
        <pc:chgData name="Santa van der Walt" userId="76cd51e36ebc73b3" providerId="LiveId" clId="{1CB30843-841A-4D88-BAE5-EF037B79E6E7}" dt="2026-05-07T15:51:09.844" v="86" actId="20577"/>
        <pc:sldMkLst>
          <pc:docMk/>
          <pc:sldMk cId="0" sldId="277"/>
        </pc:sldMkLst>
        <pc:spChg chg="add del mod ord">
          <ac:chgData name="Santa van der Walt" userId="76cd51e36ebc73b3" providerId="LiveId" clId="{1CB30843-841A-4D88-BAE5-EF037B79E6E7}" dt="2026-05-07T15:49:50.977" v="54" actId="478"/>
          <ac:spMkLst>
            <pc:docMk/>
            <pc:sldMk cId="0" sldId="277"/>
            <ac:spMk id="2" creationId="{7D5911BA-2003-C63E-D287-085FDBC5DA03}"/>
          </ac:spMkLst>
        </pc:spChg>
        <pc:spChg chg="add mod ord">
          <ac:chgData name="Santa van der Walt" userId="76cd51e36ebc73b3" providerId="LiveId" clId="{1CB30843-841A-4D88-BAE5-EF037B79E6E7}" dt="2026-05-07T15:49:48.157" v="53" actId="700"/>
          <ac:spMkLst>
            <pc:docMk/>
            <pc:sldMk cId="0" sldId="277"/>
            <ac:spMk id="3" creationId="{350AD5A0-F850-B7A7-C03F-2E387FDBCABB}"/>
          </ac:spMkLst>
        </pc:spChg>
        <pc:spChg chg="add mod">
          <ac:chgData name="Santa van der Walt" userId="76cd51e36ebc73b3" providerId="LiveId" clId="{1CB30843-841A-4D88-BAE5-EF037B79E6E7}" dt="2026-05-07T15:50:08.238" v="60"/>
          <ac:spMkLst>
            <pc:docMk/>
            <pc:sldMk cId="0" sldId="277"/>
            <ac:spMk id="4" creationId="{2E6FBF95-2B9E-8CBF-8938-BC12C0872D72}"/>
          </ac:spMkLst>
        </pc:spChg>
        <pc:spChg chg="add mod ord">
          <ac:chgData name="Santa van der Walt" userId="76cd51e36ebc73b3" providerId="LiveId" clId="{1CB30843-841A-4D88-BAE5-EF037B79E6E7}" dt="2026-05-07T15:50:24.028" v="63" actId="207"/>
          <ac:spMkLst>
            <pc:docMk/>
            <pc:sldMk cId="0" sldId="277"/>
            <ac:spMk id="5" creationId="{523A9162-B086-C959-29A0-7E8996659CE5}"/>
          </ac:spMkLst>
        </pc:spChg>
        <pc:spChg chg="del">
          <ac:chgData name="Santa van der Walt" userId="76cd51e36ebc73b3" providerId="LiveId" clId="{1CB30843-841A-4D88-BAE5-EF037B79E6E7}" dt="2026-05-07T15:49:37.591" v="51" actId="478"/>
          <ac:spMkLst>
            <pc:docMk/>
            <pc:sldMk cId="0" sldId="277"/>
            <ac:spMk id="303" creationId="{00000000-0000-0000-0000-000000000000}"/>
          </ac:spMkLst>
        </pc:spChg>
        <pc:spChg chg="del">
          <ac:chgData name="Santa van der Walt" userId="76cd51e36ebc73b3" providerId="LiveId" clId="{1CB30843-841A-4D88-BAE5-EF037B79E6E7}" dt="2026-05-07T15:49:40.012" v="52" actId="478"/>
          <ac:spMkLst>
            <pc:docMk/>
            <pc:sldMk cId="0" sldId="277"/>
            <ac:spMk id="304" creationId="{00000000-0000-0000-0000-000000000000}"/>
          </ac:spMkLst>
        </pc:spChg>
        <pc:spChg chg="del mod">
          <ac:chgData name="Santa van der Walt" userId="76cd51e36ebc73b3" providerId="LiveId" clId="{1CB30843-841A-4D88-BAE5-EF037B79E6E7}" dt="2026-05-07T15:50:01.307" v="59" actId="478"/>
          <ac:spMkLst>
            <pc:docMk/>
            <pc:sldMk cId="0" sldId="277"/>
            <ac:spMk id="305" creationId="{00000000-0000-0000-0000-000000000000}"/>
          </ac:spMkLst>
        </pc:spChg>
        <pc:spChg chg="mod">
          <ac:chgData name="Santa van der Walt" userId="76cd51e36ebc73b3" providerId="LiveId" clId="{1CB30843-841A-4D88-BAE5-EF037B79E6E7}" dt="2026-05-07T15:51:09.844" v="86" actId="20577"/>
          <ac:spMkLst>
            <pc:docMk/>
            <pc:sldMk cId="0" sldId="277"/>
            <ac:spMk id="306" creationId="{00000000-0000-0000-0000-000000000000}"/>
          </ac:spMkLst>
        </pc:spChg>
        <pc:spChg chg="del mod ord">
          <ac:chgData name="Santa van der Walt" userId="76cd51e36ebc73b3" providerId="LiveId" clId="{1CB30843-841A-4D88-BAE5-EF037B79E6E7}" dt="2026-05-07T15:49:54.389" v="55" actId="478"/>
          <ac:spMkLst>
            <pc:docMk/>
            <pc:sldMk cId="0" sldId="277"/>
            <ac:spMk id="307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6-05-07T15:50:39.083" v="68" actId="1076"/>
          <ac:picMkLst>
            <pc:docMk/>
            <pc:sldMk cId="0" sldId="277"/>
            <ac:picMk id="6" creationId="{D71D5D1B-962C-FE48-A50E-3B9DC1CDC12C}"/>
          </ac:picMkLst>
        </pc:picChg>
        <pc:picChg chg="del mod">
          <ac:chgData name="Santa van der Walt" userId="76cd51e36ebc73b3" providerId="LiveId" clId="{1CB30843-841A-4D88-BAE5-EF037B79E6E7}" dt="2026-05-07T15:49:35.873" v="50" actId="478"/>
          <ac:picMkLst>
            <pc:docMk/>
            <pc:sldMk cId="0" sldId="277"/>
            <ac:picMk id="3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2fd5d2377a_3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g32fd5d2377a_3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2fd5d2377a_3_6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15" name="Google Shape;615;g32fd5d2377a_3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2fd5d2377a_3_6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g32fd5d2377a_3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2fd5d2377a_3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0" name="Google Shape;660;g32fd5d2377a_3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d91f9fd32d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66" name="Google Shape;666;g2d91f9fd32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c463fe20a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360200" cy="2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00" tIns="26850" rIns="53700" bIns="26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dc463fe2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dc463fe20a_0_1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360200" cy="2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00" tIns="26850" rIns="53700" bIns="26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dc463fe20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dc463fe20a_0_3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360200" cy="2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00" tIns="26850" rIns="53700" bIns="26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3dc463fe20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d91f9fd32d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07" name="Google Shape;707;g2d91f9fd32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2fd5d2377a_3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g32fd5d2377a_3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2fd5d2377a_3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g32fd5d2377a_3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2fd5d2377a_3_2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35" name="Google Shape;435;g32fd5d2377a_3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2fd5d2377a_3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g32fd5d2377a_3_7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3" name="Google Shape;763;g32fd5d2377a_3_7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c7e16192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g3c7e16192e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77" name="Google Shape;777;g3c7e16192e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fd5d2377a_3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32fd5d2377a_3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2fd5d2377a_3_5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g32fd5d2377a_3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2fd5d2377a_3_5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g32fd5d2377a_3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2fd5d2377a_3_5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g32fd5d2377a_3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d91f9fd32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63" name="Google Shape;563;g2d91f9fd3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2fd5d2377a_3_5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84" name="Google Shape;584;g32fd5d2377a_3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2fd5d2377a_3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g32fd5d2377a_3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32fd5d2377a_3_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32fd5d2377a_3_8"/>
          <p:cNvSpPr/>
          <p:nvPr/>
        </p:nvSpPr>
        <p:spPr>
          <a:xfrm>
            <a:off x="10049400" y="0"/>
            <a:ext cx="2142600" cy="18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32fd5d2377a_3_8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3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g32fd5d2377a_3_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32fd5d2377a_3_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32fd5d2377a_3_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fd5d2377a_3_50"/>
          <p:cNvSpPr/>
          <p:nvPr/>
        </p:nvSpPr>
        <p:spPr>
          <a:xfrm>
            <a:off x="10049401" y="0"/>
            <a:ext cx="21426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g32fd5d2377a_3_50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2fd5d2377a_3_5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2fd5d2377a_3_5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2fd5d2377a_3_50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g32fd5d2377a_3_50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32fd5d2377a_3_50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6999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32fd5d2377a_3_5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32fd5d2377a_3_5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2fd5d2377a_3_5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2fd5d2377a_3_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32fd5d2377a_3_58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32fd5d2377a_3_58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32fd5d2377a_3_58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32fd5d2377a_3_58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fd5d2377a_3_58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32fd5d2377a_3_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32fd5d2377a_3_68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32fd5d2377a_3_68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32fd5d2377a_3_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32fd5d2377a_3_72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2fd5d2377a_3_72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fd5d2377a_3_76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2fd5d2377a_3_76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32fd5d2377a_3_76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32fd5d2377a_3_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fd5d2377a_3_8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g32fd5d2377a_3_8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fd5d2377a_3_84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g32fd5d2377a_3_84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fd5d2377a_3_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2fd5d2377a_3_87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g32fd5d2377a_3_87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9117" y="3148553"/>
            <a:ext cx="12201115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fd5d2377a_3_91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32fd5d2377a_3_91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fd5d2377a_3_9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32fd5d2377a_3_94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2fd5d2377a_3_15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6" name="Google Shape;26;g32fd5d2377a_3_15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g32fd5d2377a_3_15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1_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fd5d2377a_3_97"/>
          <p:cNvSpPr txBox="1">
            <a:spLocks noGrp="1"/>
          </p:cNvSpPr>
          <p:nvPr>
            <p:ph type="body" idx="1"/>
          </p:nvPr>
        </p:nvSpPr>
        <p:spPr>
          <a:xfrm>
            <a:off x="533400" y="1471425"/>
            <a:ext cx="10515600" cy="4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32fd5d2377a_3_97"/>
          <p:cNvSpPr/>
          <p:nvPr/>
        </p:nvSpPr>
        <p:spPr>
          <a:xfrm>
            <a:off x="0" y="81"/>
            <a:ext cx="12192000" cy="1053600"/>
          </a:xfrm>
          <a:prstGeom prst="rect">
            <a:avLst/>
          </a:prstGeom>
          <a:solidFill>
            <a:srgbClr val="1C1C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2fd5d2377a_3_97"/>
          <p:cNvSpPr txBox="1">
            <a:spLocks noGrp="1"/>
          </p:cNvSpPr>
          <p:nvPr>
            <p:ph type="title"/>
          </p:nvPr>
        </p:nvSpPr>
        <p:spPr>
          <a:xfrm>
            <a:off x="2570298" y="26426"/>
            <a:ext cx="96216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g32fd5d2377a_3_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782" y="315311"/>
            <a:ext cx="2422517" cy="42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fd5d2377a_3_119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g32fd5d2377a_3_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2fd5d2377a_3_119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fd5d2377a_3_123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32fd5d2377a_3_123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g32fd5d2377a_3_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4" cy="344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2fd5d2377a_3_12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2fd5d2377a_3_127"/>
          <p:cNvSpPr/>
          <p:nvPr/>
        </p:nvSpPr>
        <p:spPr>
          <a:xfrm>
            <a:off x="10049400" y="0"/>
            <a:ext cx="2142900" cy="18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2fd5d2377a_3_127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3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g32fd5d2377a_3_12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2fd5d2377a_3_127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2fd5d2377a_3_127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2fd5d2377a_3_134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2fd5d2377a_3_134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32fd5d2377a_3_134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fd5d2377a_3_1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2fd5d2377a_3_140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2fd5d2377a_3_140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2fd5d2377a_3_140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32fd5d2377a_3_140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32fd5d2377a_3_14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2fd5d2377a_3_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32fd5d2377a_3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2fd5d2377a_3_145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2fd5d2377a_3_14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2fd5d2377a_3_151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2fd5d2377a_3_15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32fd5d2377a_3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21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2fd5d2377a_3_151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32fd5d2377a_3_151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fd5d2377a_3_157"/>
          <p:cNvSpPr/>
          <p:nvPr/>
        </p:nvSpPr>
        <p:spPr>
          <a:xfrm>
            <a:off x="10049401" y="0"/>
            <a:ext cx="21429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32fd5d2377a_3_15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2fd5d2377a_3_15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2fd5d2377a_3_157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2fd5d2377a_3_157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3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g32fd5d2377a_3_157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2fd5d2377a_3_157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7001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2fd5d2377a_3_19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32fd5d2377a_3_19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g32fd5d2377a_3_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2fd5d2377a_3_165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2fd5d2377a_3_16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2fd5d2377a_3_16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2fd5d2377a_3_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2fd5d2377a_3_165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2fd5d2377a_3_165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2fd5d2377a_3_165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2fd5d2377a_3_165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32fd5d2377a_3_165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2fd5d2377a_3_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2fd5d2377a_3_175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32fd5d2377a_3_175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32fd5d2377a_3_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2fd5d2377a_3_179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32fd5d2377a_3_179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fd5d2377a_3_183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2fd5d2377a_3_183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32fd5d2377a_3_183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32fd5d2377a_3_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8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fd5d2377a_3_188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90" name="Google Shape;190;g32fd5d2377a_3_188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fd5d2377a_3_191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93" name="Google Shape;193;g32fd5d2377a_3_191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fd5d2377a_3_19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2fd5d2377a_3_194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97" name="Google Shape;197;g32fd5d2377a_3_194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9117" y="3148553"/>
            <a:ext cx="12201119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fd5d2377a_3_198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32fd5d2377a_3_198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fd5d2377a_3_201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32fd5d2377a_3_201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fd5d2377a_3_229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g32fd5d2377a_3_229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g32fd5d2377a_3_2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6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32fd5d2377a_3_23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32fd5d2377a_3_23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32fd5d2377a_3_23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4">
  <p:cSld name="1_Content slide 4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fd5d2377a_3_2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fd5d2377a_3_235"/>
          <p:cNvSpPr/>
          <p:nvPr/>
        </p:nvSpPr>
        <p:spPr>
          <a:xfrm>
            <a:off x="0" y="0"/>
            <a:ext cx="12192000" cy="104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2fd5d2377a_3_235"/>
          <p:cNvSpPr txBox="1">
            <a:spLocks noGrp="1"/>
          </p:cNvSpPr>
          <p:nvPr>
            <p:ph type="title"/>
          </p:nvPr>
        </p:nvSpPr>
        <p:spPr>
          <a:xfrm>
            <a:off x="3075709" y="-101819"/>
            <a:ext cx="8398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32fd5d2377a_3_235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20" name="Google Shape;220;g32fd5d2377a_3_2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274" y="296335"/>
            <a:ext cx="2576948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fd5d2377a_3_240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32fd5d2377a_3_240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fd5d2377a_3_243"/>
          <p:cNvSpPr txBox="1">
            <a:spLocks noGrp="1"/>
          </p:cNvSpPr>
          <p:nvPr>
            <p:ph type="title"/>
          </p:nvPr>
        </p:nvSpPr>
        <p:spPr>
          <a:xfrm>
            <a:off x="3057235" y="-90591"/>
            <a:ext cx="801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32fd5d2377a_3_243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7" name="Google Shape;227;g32fd5d2377a_3_2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273" y="296334"/>
            <a:ext cx="2576946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fd5d2377a_3_2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g32fd5d2377a_3_2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g32fd5d2377a_3_2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32fd5d2377a_3_2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g32fd5d2377a_3_2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fd5d2377a_3_253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32fd5d2377a_3_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5398212"/>
            <a:ext cx="12192000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32fd5d2377a_3_253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32fd5d2377a_3_253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8775" y="5704826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2fd5d2377a_3_25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2fd5d2377a_3_2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6480" y="5512487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2fd5d2377a_3_253"/>
          <p:cNvSpPr txBox="1">
            <a:spLocks noGrp="1"/>
          </p:cNvSpPr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2" name="Google Shape;242;g32fd5d2377a_3_253" descr="A picture containing graphical user interfac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5437" y="5713863"/>
            <a:ext cx="2458148" cy="74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fd5d2377a_3_262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32fd5d2377a_3_2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5398212"/>
            <a:ext cx="12192000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2fd5d2377a_3_262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2fd5d2377a_3_26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2fd5d2377a_3_26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2fd5d2377a_3_2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2fd5d2377a_3_262"/>
          <p:cNvSpPr txBox="1">
            <a:spLocks noGrp="1"/>
          </p:cNvSpPr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4">
  <p:cSld name="Cover slide 4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32fd5d2377a_3_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80890" cy="541646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32fd5d2377a_3_270"/>
          <p:cNvSpPr txBox="1">
            <a:spLocks noGrp="1"/>
          </p:cNvSpPr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g32fd5d2377a_3_270"/>
          <p:cNvSpPr txBox="1">
            <a:spLocks noGrp="1"/>
          </p:cNvSpPr>
          <p:nvPr>
            <p:ph type="subTitle" idx="1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5" name="Google Shape;255;g32fd5d2377a_3_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2fd5d2377a_3_27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2fd5d2377a_3_27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2fd5d2377a_3_2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5">
  <p:cSld name="Cover slide 5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32fd5d2377a_3_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6"/>
            <a:ext cx="12180890" cy="698511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2fd5d2377a_3_278"/>
          <p:cNvSpPr txBox="1">
            <a:spLocks noGrp="1"/>
          </p:cNvSpPr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g32fd5d2377a_3_278"/>
          <p:cNvSpPr txBox="1">
            <a:spLocks noGrp="1"/>
          </p:cNvSpPr>
          <p:nvPr>
            <p:ph type="subTitle" idx="1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63" name="Google Shape;263;g32fd5d2377a_3_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2fd5d2377a_3_27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2fd5d2377a_3_278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2fd5d2377a_3_2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32fd5d2377a_3_2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80890" cy="69547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2fd5d2377a_3_286"/>
          <p:cNvSpPr txBox="1">
            <a:spLocks noGrp="1"/>
          </p:cNvSpPr>
          <p:nvPr>
            <p:ph type="title"/>
          </p:nvPr>
        </p:nvSpPr>
        <p:spPr>
          <a:xfrm>
            <a:off x="6090444" y="2662561"/>
            <a:ext cx="525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0" name="Google Shape;270;g32fd5d2377a_3_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402" y="2777060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2fd5d2377a_3_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32fd5d2377a_3_29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8" cy="689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2fd5d2377a_3_290"/>
          <p:cNvSpPr/>
          <p:nvPr/>
        </p:nvSpPr>
        <p:spPr>
          <a:xfrm>
            <a:off x="1" y="-18255"/>
            <a:ext cx="12192000" cy="6894600"/>
          </a:xfrm>
          <a:prstGeom prst="rect">
            <a:avLst/>
          </a:prstGeom>
          <a:solidFill>
            <a:srgbClr val="FFFFFF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2fd5d2377a_3_290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g32fd5d2377a_3_290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32fd5d2377a_3_29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2fd5d2377a_3_295"/>
          <p:cNvSpPr/>
          <p:nvPr/>
        </p:nvSpPr>
        <p:spPr>
          <a:xfrm>
            <a:off x="0" y="-18255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32fd5d2377a_3_295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g32fd5d2377a_3_29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32fd5d2377a_3_30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2fd5d2377a_3_300"/>
          <p:cNvSpPr/>
          <p:nvPr/>
        </p:nvSpPr>
        <p:spPr>
          <a:xfrm>
            <a:off x="-1" y="-1"/>
            <a:ext cx="12192000" cy="6839700"/>
          </a:xfrm>
          <a:prstGeom prst="rect">
            <a:avLst/>
          </a:prstGeom>
          <a:solidFill>
            <a:srgbClr val="FFFFFF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32fd5d2377a_3_300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g32fd5d2377a_3_300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2fd5d2377a_3_30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2fd5d2377a_3_305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9" name="Google Shape;289;g32fd5d2377a_3_305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4318643" y="5070798"/>
            <a:ext cx="3264427" cy="59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fd5d2377a_3_309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32fd5d2377a_3_309"/>
          <p:cNvSpPr/>
          <p:nvPr/>
        </p:nvSpPr>
        <p:spPr>
          <a:xfrm>
            <a:off x="-1" y="-31684"/>
            <a:ext cx="5458800" cy="6889800"/>
          </a:xfrm>
          <a:prstGeom prst="rect">
            <a:avLst/>
          </a:prstGeom>
          <a:solidFill>
            <a:schemeClr val="dk2">
              <a:alpha val="9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32fd5d2377a_3_3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fd5d2377a_3_313"/>
          <p:cNvSpPr/>
          <p:nvPr/>
        </p:nvSpPr>
        <p:spPr>
          <a:xfrm>
            <a:off x="-14514" y="0"/>
            <a:ext cx="12195300" cy="211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32fd5d2377a_3_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18078"/>
            <a:ext cx="12195400" cy="473992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2fd5d2377a_3_313"/>
          <p:cNvSpPr txBox="1">
            <a:spLocks noGrp="1"/>
          </p:cNvSpPr>
          <p:nvPr>
            <p:ph type="ctrTitle"/>
          </p:nvPr>
        </p:nvSpPr>
        <p:spPr>
          <a:xfrm>
            <a:off x="357753" y="248385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g32fd5d2377a_3_313"/>
          <p:cNvSpPr txBox="1">
            <a:spLocks noGrp="1"/>
          </p:cNvSpPr>
          <p:nvPr>
            <p:ph type="subTitle" idx="1"/>
          </p:nvPr>
        </p:nvSpPr>
        <p:spPr>
          <a:xfrm>
            <a:off x="2722690" y="390579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99" name="Google Shape;299;g32fd5d2377a_3_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" y="-18256"/>
            <a:ext cx="11940741" cy="214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2fd5d2377a_3_313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32fd5d2377a_3_31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2fd5d2377a_3_3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fd5d2377a_3_322"/>
          <p:cNvSpPr/>
          <p:nvPr/>
        </p:nvSpPr>
        <p:spPr>
          <a:xfrm>
            <a:off x="1588" y="0"/>
            <a:ext cx="12190500" cy="6858000"/>
          </a:xfrm>
          <a:prstGeom prst="rect">
            <a:avLst/>
          </a:prstGeom>
          <a:solidFill>
            <a:schemeClr val="dk2">
              <a:alpha val="9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g32fd5d2377a_3_3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642" y="5070798"/>
            <a:ext cx="3264431" cy="57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32fd5d2377a_3_322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2fd5d2377a_3_326"/>
          <p:cNvSpPr txBox="1">
            <a:spLocks noGrp="1"/>
          </p:cNvSpPr>
          <p:nvPr>
            <p:ph type="title"/>
          </p:nvPr>
        </p:nvSpPr>
        <p:spPr>
          <a:xfrm>
            <a:off x="310525" y="-8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09" name="Google Shape;309;g32fd5d2377a_3_326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Alt">
  <p:cSld name="1_Title &amp; Subtitle Al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fd5d2377a_3_329"/>
          <p:cNvSpPr txBox="1">
            <a:spLocks noGrp="1"/>
          </p:cNvSpPr>
          <p:nvPr>
            <p:ph type="sldNum" idx="12"/>
          </p:nvPr>
        </p:nvSpPr>
        <p:spPr>
          <a:xfrm>
            <a:off x="11401743" y="29468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75" tIns="43675" rIns="43675" bIns="436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pic>
        <p:nvPicPr>
          <p:cNvPr id="312" name="Google Shape;312;g32fd5d2377a_3_3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7103" y="248400"/>
            <a:ext cx="1389464" cy="63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 txBox="1">
            <a:spLocks noGrp="1"/>
          </p:cNvSpPr>
          <p:nvPr>
            <p:ph type="title"/>
          </p:nvPr>
        </p:nvSpPr>
        <p:spPr>
          <a:xfrm>
            <a:off x="867029" y="460916"/>
            <a:ext cx="104580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9"/>
          <p:cNvSpPr txBox="1">
            <a:spLocks noGrp="1"/>
          </p:cNvSpPr>
          <p:nvPr>
            <p:ph type="body" idx="1"/>
          </p:nvPr>
        </p:nvSpPr>
        <p:spPr>
          <a:xfrm>
            <a:off x="512588" y="2103336"/>
            <a:ext cx="5294400" cy="45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1067"/>
              </a:spcBef>
              <a:spcAft>
                <a:spcPts val="0"/>
              </a:spcAft>
              <a:buSzPts val="2100"/>
              <a:buNone/>
              <a:defRPr sz="2267" b="1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533"/>
              </a:spcBef>
              <a:spcAft>
                <a:spcPts val="0"/>
              </a:spcAft>
              <a:buSzPts val="1500"/>
              <a:buNone/>
              <a:defRPr/>
            </a:lvl3pPr>
            <a:lvl4pPr marL="2438339" lvl="3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9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600" cy="52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1067"/>
              </a:spcBef>
              <a:spcAft>
                <a:spcPts val="0"/>
              </a:spcAft>
              <a:buSzPts val="2100"/>
              <a:buNone/>
              <a:defRPr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533"/>
              </a:spcBef>
              <a:spcAft>
                <a:spcPts val="0"/>
              </a:spcAft>
              <a:buSzPts val="1500"/>
              <a:buNone/>
              <a:defRPr/>
            </a:lvl3pPr>
            <a:lvl4pPr marL="2438339" lvl="3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9"/>
          <p:cNvSpPr txBox="1">
            <a:spLocks noGrp="1"/>
          </p:cNvSpPr>
          <p:nvPr>
            <p:ph type="ftr" idx="11"/>
          </p:nvPr>
        </p:nvSpPr>
        <p:spPr>
          <a:xfrm>
            <a:off x="487827" y="6471267"/>
            <a:ext cx="5114800" cy="3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267" b="1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20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2fd5d2377a_3_29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g32fd5d2377a_3_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32fd5d2377a_3_29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0_Full Image without Header &amp; Footer">
  <p:cSld name="170_Full Image without Header &amp; Foot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fd5d2377a_3_409"/>
          <p:cNvSpPr txBox="1"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3">
  <p:cSld name="Cover slide 3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fd5d2377a_3_411"/>
          <p:cNvSpPr/>
          <p:nvPr/>
        </p:nvSpPr>
        <p:spPr>
          <a:xfrm>
            <a:off x="0" y="-1"/>
            <a:ext cx="12192000" cy="53982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32fd5d2377a_3_411"/>
          <p:cNvSpPr txBox="1">
            <a:spLocks noGrp="1"/>
          </p:cNvSpPr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g32fd5d2377a_3_411"/>
          <p:cNvSpPr txBox="1">
            <a:spLocks noGrp="1"/>
          </p:cNvSpPr>
          <p:nvPr>
            <p:ph type="subTitle" idx="1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25" name="Google Shape;325;g32fd5d2377a_3_4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2fd5d2377a_3_41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2fd5d2377a_3_4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2fd5d2377a_3_4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fd5d2377a_3_419"/>
          <p:cNvSpPr txBox="1">
            <a:spLocks noGrp="1"/>
          </p:cNvSpPr>
          <p:nvPr>
            <p:ph type="title"/>
          </p:nvPr>
        </p:nvSpPr>
        <p:spPr>
          <a:xfrm>
            <a:off x="3057235" y="-90591"/>
            <a:ext cx="801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g32fd5d2377a_3_419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2" name="Google Shape;332;g32fd5d2377a_3_4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273" y="296334"/>
            <a:ext cx="2576946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2fd5d2377a_3_423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32fd5d2377a_3_4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5398212"/>
            <a:ext cx="12192000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32fd5d2377a_3_423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32fd5d2377a_3_423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8775" y="5704826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2fd5d2377a_3_42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2fd5d2377a_3_4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6480" y="5512487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32fd5d2377a_3_423"/>
          <p:cNvSpPr txBox="1">
            <a:spLocks noGrp="1"/>
          </p:cNvSpPr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1" name="Google Shape;341;g32fd5d2377a_3_423" descr="A picture containing graphical user interfac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5437" y="5713863"/>
            <a:ext cx="2458148" cy="74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2fd5d2377a_3_4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g32fd5d2377a_3_4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5" name="Google Shape;345;g32fd5d2377a_3_4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g32fd5d2377a_3_4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g32fd5d2377a_3_4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2fd5d2377a_3_438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g32fd5d2377a_3_438"/>
          <p:cNvSpPr/>
          <p:nvPr/>
        </p:nvSpPr>
        <p:spPr>
          <a:xfrm>
            <a:off x="-1" y="-31684"/>
            <a:ext cx="5458800" cy="6889800"/>
          </a:xfrm>
          <a:prstGeom prst="rect">
            <a:avLst/>
          </a:prstGeom>
          <a:solidFill>
            <a:schemeClr val="dk2">
              <a:alpha val="9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g32fd5d2377a_3_4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fd5d2377a_3_442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32fd5d2377a_3_4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5398212"/>
            <a:ext cx="12192000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2fd5d2377a_3_442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32fd5d2377a_3_44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32fd5d2377a_3_44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32fd5d2377a_3_4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2fd5d2377a_3_442"/>
          <p:cNvSpPr txBox="1">
            <a:spLocks noGrp="1"/>
          </p:cNvSpPr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4">
  <p:cSld name="Cover slide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32fd5d2377a_3_4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80890" cy="541646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32fd5d2377a_3_450"/>
          <p:cNvSpPr txBox="1">
            <a:spLocks noGrp="1"/>
          </p:cNvSpPr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g32fd5d2377a_3_450"/>
          <p:cNvSpPr txBox="1">
            <a:spLocks noGrp="1"/>
          </p:cNvSpPr>
          <p:nvPr>
            <p:ph type="subTitle" idx="1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64" name="Google Shape;364;g32fd5d2377a_3_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32fd5d2377a_3_45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32fd5d2377a_3_45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32fd5d2377a_3_4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5">
  <p:cSld name="Cover slide 5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32fd5d2377a_3_4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6"/>
            <a:ext cx="12180890" cy="698511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32fd5d2377a_3_458"/>
          <p:cNvSpPr txBox="1">
            <a:spLocks noGrp="1"/>
          </p:cNvSpPr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g32fd5d2377a_3_458"/>
          <p:cNvSpPr txBox="1">
            <a:spLocks noGrp="1"/>
          </p:cNvSpPr>
          <p:nvPr>
            <p:ph type="subTitle" idx="1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72" name="Google Shape;372;g32fd5d2377a_3_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32fd5d2377a_3_45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2fd5d2377a_3_458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32fd5d2377a_3_4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2fd5d2377a_3_466"/>
          <p:cNvSpPr/>
          <p:nvPr/>
        </p:nvSpPr>
        <p:spPr>
          <a:xfrm>
            <a:off x="-14514" y="0"/>
            <a:ext cx="12195300" cy="211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32fd5d2377a_3_4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18078"/>
            <a:ext cx="12195400" cy="473992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32fd5d2377a_3_466"/>
          <p:cNvSpPr txBox="1">
            <a:spLocks noGrp="1"/>
          </p:cNvSpPr>
          <p:nvPr>
            <p:ph type="ctrTitle"/>
          </p:nvPr>
        </p:nvSpPr>
        <p:spPr>
          <a:xfrm>
            <a:off x="357753" y="248385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g32fd5d2377a_3_466"/>
          <p:cNvSpPr txBox="1">
            <a:spLocks noGrp="1"/>
          </p:cNvSpPr>
          <p:nvPr>
            <p:ph type="subTitle" idx="1"/>
          </p:nvPr>
        </p:nvSpPr>
        <p:spPr>
          <a:xfrm>
            <a:off x="2722690" y="390579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1" name="Google Shape;381;g32fd5d2377a_3_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" y="-18256"/>
            <a:ext cx="11940741" cy="214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32fd5d2377a_3_466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32fd5d2377a_3_46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32fd5d2377a_3_4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g32fd5d2377a_3_3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32fd5d2377a_3_33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32fd5d2377a_3_3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32fd5d2377a_3_3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fd5d2377a_3_475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g32fd5d2377a_3_475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8" name="Google Shape;388;g32fd5d2377a_3_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6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fd5d2377a_3_479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g32fd5d2377a_3_479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32fd5d2377a_3_4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80890" cy="695476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32fd5d2377a_3_482"/>
          <p:cNvSpPr txBox="1">
            <a:spLocks noGrp="1"/>
          </p:cNvSpPr>
          <p:nvPr>
            <p:ph type="title"/>
          </p:nvPr>
        </p:nvSpPr>
        <p:spPr>
          <a:xfrm>
            <a:off x="6090444" y="2662561"/>
            <a:ext cx="525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5" name="Google Shape;395;g32fd5d2377a_3_4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402" y="2777060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32fd5d2377a_3_48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8" cy="689450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32fd5d2377a_3_486"/>
          <p:cNvSpPr/>
          <p:nvPr/>
        </p:nvSpPr>
        <p:spPr>
          <a:xfrm>
            <a:off x="1" y="-18255"/>
            <a:ext cx="12192000" cy="6894600"/>
          </a:xfrm>
          <a:prstGeom prst="rect">
            <a:avLst/>
          </a:prstGeom>
          <a:solidFill>
            <a:srgbClr val="FFFFFF">
              <a:alpha val="4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32fd5d2377a_3_486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g32fd5d2377a_3_486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32fd5d2377a_3_49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2fd5d2377a_3_491"/>
          <p:cNvSpPr/>
          <p:nvPr/>
        </p:nvSpPr>
        <p:spPr>
          <a:xfrm>
            <a:off x="0" y="-18255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32fd5d2377a_3_491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g32fd5d2377a_3_491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32fd5d2377a_3_49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32fd5d2377a_3_496"/>
          <p:cNvSpPr/>
          <p:nvPr/>
        </p:nvSpPr>
        <p:spPr>
          <a:xfrm>
            <a:off x="-1" y="-1"/>
            <a:ext cx="12192000" cy="6839700"/>
          </a:xfrm>
          <a:prstGeom prst="rect">
            <a:avLst/>
          </a:prstGeom>
          <a:solidFill>
            <a:srgbClr val="FFFFFF">
              <a:alpha val="4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32fd5d2377a_3_496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g32fd5d2377a_3_496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fd5d2377a_3_50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32fd5d2377a_3_501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14" name="Google Shape;414;g32fd5d2377a_3_501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4318643" y="5070798"/>
            <a:ext cx="3264427" cy="59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fd5d2377a_3_505"/>
          <p:cNvSpPr/>
          <p:nvPr/>
        </p:nvSpPr>
        <p:spPr>
          <a:xfrm>
            <a:off x="1588" y="0"/>
            <a:ext cx="12190500" cy="6858000"/>
          </a:xfrm>
          <a:prstGeom prst="rect">
            <a:avLst/>
          </a:prstGeom>
          <a:solidFill>
            <a:schemeClr val="dk2">
              <a:alpha val="9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g32fd5d2377a_3_5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642" y="5070798"/>
            <a:ext cx="3264431" cy="57136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32fd5d2377a_3_505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2fd5d2377a_3_509"/>
          <p:cNvSpPr/>
          <p:nvPr/>
        </p:nvSpPr>
        <p:spPr>
          <a:xfrm>
            <a:off x="0" y="6234545"/>
            <a:ext cx="12192000" cy="623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32fd5d2377a_3_509"/>
          <p:cNvSpPr txBox="1">
            <a:spLocks noGrp="1"/>
          </p:cNvSpPr>
          <p:nvPr>
            <p:ph type="title"/>
          </p:nvPr>
        </p:nvSpPr>
        <p:spPr>
          <a:xfrm>
            <a:off x="625764" y="365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g32fd5d2377a_3_509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3" name="Google Shape;423;g32fd5d2377a_3_5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509" y="6443414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32fd5d2377a_3_509"/>
          <p:cNvSpPr txBox="1"/>
          <p:nvPr/>
        </p:nvSpPr>
        <p:spPr>
          <a:xfrm>
            <a:off x="8266544" y="6361606"/>
            <a:ext cx="392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g32fd5d2377a_3_38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32fd5d2377a_3_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g32fd5d2377a_3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32fd5d2377a_3_38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g32fd5d2377a_3_38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32fd5d2377a_3_44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32fd5d2377a_3_44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g32fd5d2377a_3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32fd5d2377a_3_44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32fd5d2377a_3_44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2fd5d2377a_3_0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g32fd5d2377a_3_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g32fd5d2377a_3_0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32fd5d2377a_3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32fd5d2377a_3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g32fd5d2377a_3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6" name="Google Shape;16;g32fd5d2377a_3_0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fd5d2377a_3_111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32fd5d2377a_3_1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982200" y="349508"/>
            <a:ext cx="1969334" cy="34469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2fd5d2377a_3_111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32fd5d2377a_3_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32fd5d2377a_3_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32fd5d2377a_3_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18" name="Google Shape;118;g32fd5d2377a_3_111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fd5d2377a_3_223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g32fd5d2377a_3_2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g32fd5d2377a_3_2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g32fd5d2377a_3_2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209" name="Google Shape;209;g32fd5d2377a_3_223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2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fd5d2377a_3_403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g32fd5d2377a_3_4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g32fd5d2377a_3_4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g32fd5d2377a_3_4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318" name="Google Shape;318;g32fd5d2377a_3_403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g"/><Relationship Id="rId3" Type="http://schemas.openxmlformats.org/officeDocument/2006/relationships/image" Target="../media/image112.jpg"/><Relationship Id="rId7" Type="http://schemas.openxmlformats.org/officeDocument/2006/relationships/image" Target="../media/image118.png"/><Relationship Id="rId12" Type="http://schemas.openxmlformats.org/officeDocument/2006/relationships/image" Target="../media/image1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jpg"/><Relationship Id="rId10" Type="http://schemas.openxmlformats.org/officeDocument/2006/relationships/image" Target="../media/image121.jpg"/><Relationship Id="rId4" Type="http://schemas.openxmlformats.org/officeDocument/2006/relationships/image" Target="../media/image113.png"/><Relationship Id="rId9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jp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2N9g1ULBLGdoipmfKgOyJcVPNBbsnRRt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2fd5d2377a_3_102"/>
          <p:cNvSpPr/>
          <p:nvPr/>
        </p:nvSpPr>
        <p:spPr>
          <a:xfrm>
            <a:off x="2133600" y="1034771"/>
            <a:ext cx="6016978" cy="2999169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2fd5d2377a_3_102"/>
          <p:cNvSpPr txBox="1">
            <a:spLocks noGrp="1"/>
          </p:cNvSpPr>
          <p:nvPr>
            <p:ph type="ctrTitle"/>
          </p:nvPr>
        </p:nvSpPr>
        <p:spPr>
          <a:xfrm>
            <a:off x="988500" y="5259175"/>
            <a:ext cx="83505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ZA" sz="4100"/>
              <a:t>Ending GBVF</a:t>
            </a:r>
            <a:r>
              <a:rPr lang="en-ZA" sz="4100">
                <a:solidFill>
                  <a:schemeClr val="lt1"/>
                </a:solidFill>
              </a:rPr>
              <a:t> </a:t>
            </a:r>
            <a:r>
              <a:rPr lang="en-ZA" sz="4100"/>
              <a:t>100</a:t>
            </a:r>
            <a:r>
              <a:rPr lang="en-ZA" sz="4100">
                <a:solidFill>
                  <a:schemeClr val="lt1"/>
                </a:solidFill>
              </a:rPr>
              <a:t>-Day</a:t>
            </a:r>
            <a:r>
              <a:rPr lang="en-ZA" sz="4100"/>
              <a:t> </a:t>
            </a:r>
            <a:r>
              <a:rPr lang="en-ZA" sz="4100">
                <a:solidFill>
                  <a:schemeClr val="lt1"/>
                </a:solidFill>
              </a:rPr>
              <a:t>Challenge</a:t>
            </a:r>
            <a:endParaRPr sz="41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ZA" sz="4100"/>
              <a:t>Leadership Briefing</a:t>
            </a:r>
            <a:endParaRPr sz="4100"/>
          </a:p>
        </p:txBody>
      </p:sp>
      <p:sp>
        <p:nvSpPr>
          <p:cNvPr id="431" name="Google Shape;431;g32fd5d2377a_3_102"/>
          <p:cNvSpPr/>
          <p:nvPr/>
        </p:nvSpPr>
        <p:spPr>
          <a:xfrm>
            <a:off x="2404533" y="1264356"/>
            <a:ext cx="5486400" cy="2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g32fd5d2377a_3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0586" y="1524231"/>
            <a:ext cx="4834294" cy="200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2fd5d2377a_3_609"/>
          <p:cNvSpPr/>
          <p:nvPr/>
        </p:nvSpPr>
        <p:spPr>
          <a:xfrm>
            <a:off x="4243269" y="-17682"/>
            <a:ext cx="3695700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32fd5d2377a_3_609"/>
          <p:cNvSpPr/>
          <p:nvPr/>
        </p:nvSpPr>
        <p:spPr>
          <a:xfrm>
            <a:off x="7939110" y="-3093"/>
            <a:ext cx="4253100" cy="68925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9" name="Google Shape;619;g32fd5d2377a_3_6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267" y="1232312"/>
            <a:ext cx="738526" cy="691753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g32fd5d2377a_3_609"/>
          <p:cNvSpPr txBox="1"/>
          <p:nvPr/>
        </p:nvSpPr>
        <p:spPr>
          <a:xfrm>
            <a:off x="4485031" y="271908"/>
            <a:ext cx="329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ZA" sz="3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Crisis</a:t>
            </a:r>
            <a:endParaRPr sz="32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1" name="Google Shape;621;g32fd5d2377a_3_609"/>
          <p:cNvSpPr txBox="1"/>
          <p:nvPr/>
        </p:nvSpPr>
        <p:spPr>
          <a:xfrm>
            <a:off x="8095758" y="194576"/>
            <a:ext cx="402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ZA" sz="32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Challenge</a:t>
            </a:r>
            <a:endParaRPr sz="3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2" name="Google Shape;622;g32fd5d2377a_3_6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4183" y="2596340"/>
            <a:ext cx="683512" cy="69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32fd5d2377a_3_6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8067" y="3956008"/>
            <a:ext cx="738526" cy="69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32fd5d2377a_3_609"/>
          <p:cNvPicPr preferRelativeResize="0"/>
          <p:nvPr/>
        </p:nvPicPr>
        <p:blipFill rotWithShape="1">
          <a:blip r:embed="rId6">
            <a:alphaModFix/>
          </a:blip>
          <a:srcRect t="-4712"/>
          <a:stretch/>
        </p:blipFill>
        <p:spPr>
          <a:xfrm>
            <a:off x="7461771" y="5286776"/>
            <a:ext cx="785919" cy="724363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32fd5d2377a_3_609"/>
          <p:cNvSpPr txBox="1"/>
          <p:nvPr/>
        </p:nvSpPr>
        <p:spPr>
          <a:xfrm>
            <a:off x="4517379" y="1271562"/>
            <a:ext cx="32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Sense of urgency</a:t>
            </a:r>
            <a:endParaRPr sz="2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6" name="Google Shape;626;g32fd5d2377a_3_609"/>
          <p:cNvSpPr txBox="1"/>
          <p:nvPr/>
        </p:nvSpPr>
        <p:spPr>
          <a:xfrm>
            <a:off x="8302609" y="1162590"/>
            <a:ext cx="3607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Fast - 100 days from project start to completion </a:t>
            </a: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7" name="Google Shape;627;g32fd5d2377a_3_609"/>
          <p:cNvSpPr txBox="1"/>
          <p:nvPr/>
        </p:nvSpPr>
        <p:spPr>
          <a:xfrm>
            <a:off x="4505825" y="2370039"/>
            <a:ext cx="2863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Success, or even survival is far from guaranteed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32fd5d2377a_3_609"/>
          <p:cNvSpPr txBox="1"/>
          <p:nvPr/>
        </p:nvSpPr>
        <p:spPr>
          <a:xfrm>
            <a:off x="8323000" y="2502100"/>
            <a:ext cx="3894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Goal feels almost impossible to achieve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9" name="Google Shape;629;g32fd5d2377a_3_609"/>
          <p:cNvSpPr txBox="1"/>
          <p:nvPr/>
        </p:nvSpPr>
        <p:spPr>
          <a:xfrm>
            <a:off x="4517379" y="3824169"/>
            <a:ext cx="3000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“All hands-on deck” - all focused on the crises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32fd5d2377a_3_609"/>
          <p:cNvSpPr txBox="1"/>
          <p:nvPr/>
        </p:nvSpPr>
        <p:spPr>
          <a:xfrm>
            <a:off x="8302609" y="3902265"/>
            <a:ext cx="3607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Right team is assembled, all committed to the goal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32fd5d2377a_3_609"/>
          <p:cNvSpPr txBox="1"/>
          <p:nvPr/>
        </p:nvSpPr>
        <p:spPr>
          <a:xfrm>
            <a:off x="4505825" y="5203123"/>
            <a:ext cx="2916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People ignore red tape, hierarchy and approvals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32fd5d2377a_3_609"/>
          <p:cNvSpPr txBox="1"/>
          <p:nvPr/>
        </p:nvSpPr>
        <p:spPr>
          <a:xfrm>
            <a:off x="8322996" y="5182791"/>
            <a:ext cx="3607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Challenge</a:t>
            </a:r>
            <a:r>
              <a:rPr lang="en-ZA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team has full agency of their plan, to experiment and pivot during the 100 days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33" name="Google Shape;633;g32fd5d2377a_3_609" descr="A colorful swirly shapes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 t="-131"/>
          <a:stretch/>
        </p:blipFill>
        <p:spPr>
          <a:xfrm>
            <a:off x="-23415" y="-17675"/>
            <a:ext cx="4282974" cy="6918794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g32fd5d2377a_3_609"/>
          <p:cNvSpPr/>
          <p:nvPr/>
        </p:nvSpPr>
        <p:spPr>
          <a:xfrm>
            <a:off x="-25767" y="-7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32fd5d2377a_3_609"/>
          <p:cNvSpPr txBox="1"/>
          <p:nvPr/>
        </p:nvSpPr>
        <p:spPr>
          <a:xfrm>
            <a:off x="165633" y="2757400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Inspire unusual behaviours</a:t>
            </a:r>
            <a:endParaRPr sz="41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2fd5d2377a_3_631"/>
          <p:cNvSpPr/>
          <p:nvPr/>
        </p:nvSpPr>
        <p:spPr>
          <a:xfrm>
            <a:off x="-1" y="8976"/>
            <a:ext cx="5345723" cy="68592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1" name="Google Shape;641;g32fd5d2377a_3_631" descr="A group of people standing in a crow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898" y="0"/>
            <a:ext cx="6942100" cy="6867852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g32fd5d2377a_3_631"/>
          <p:cNvSpPr/>
          <p:nvPr/>
        </p:nvSpPr>
        <p:spPr>
          <a:xfrm>
            <a:off x="5229511" y="0"/>
            <a:ext cx="6957406" cy="6868500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3" name="Google Shape;643;g32fd5d2377a_3_631"/>
          <p:cNvGrpSpPr/>
          <p:nvPr/>
        </p:nvGrpSpPr>
        <p:grpSpPr>
          <a:xfrm>
            <a:off x="3608388" y="2513227"/>
            <a:ext cx="3355200" cy="1653200"/>
            <a:chOff x="3608388" y="2513227"/>
            <a:chExt cx="3355200" cy="1653200"/>
          </a:xfrm>
        </p:grpSpPr>
        <p:pic>
          <p:nvPicPr>
            <p:cNvPr id="644" name="Google Shape;644;g32fd5d2377a_3_6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5747" y="3682727"/>
              <a:ext cx="2480472" cy="483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g32fd5d2377a_3_6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5747" y="2513227"/>
              <a:ext cx="2480472" cy="48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6" name="Google Shape;646;g32fd5d2377a_3_631"/>
            <p:cNvSpPr txBox="1"/>
            <p:nvPr/>
          </p:nvSpPr>
          <p:spPr>
            <a:xfrm>
              <a:off x="3608388" y="2934975"/>
              <a:ext cx="3355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169329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ZA" sz="28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Inspires</a:t>
              </a:r>
              <a:endPara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47" name="Google Shape;647;g32fd5d2377a_3_631"/>
          <p:cNvSpPr txBox="1"/>
          <p:nvPr/>
        </p:nvSpPr>
        <p:spPr>
          <a:xfrm>
            <a:off x="8414460" y="2868057"/>
            <a:ext cx="289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69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ZA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Frequent 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69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ZA"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innovation</a:t>
            </a:r>
            <a:r>
              <a:rPr lang="en-ZA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8" name="Google Shape;648;g32fd5d2377a_3_631"/>
          <p:cNvSpPr txBox="1"/>
          <p:nvPr/>
        </p:nvSpPr>
        <p:spPr>
          <a:xfrm>
            <a:off x="8009638" y="4949984"/>
            <a:ext cx="398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69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ZA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Disciplined </a:t>
            </a:r>
            <a:r>
              <a:rPr lang="en-ZA"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implementation</a:t>
            </a:r>
            <a:r>
              <a:rPr lang="en-ZA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9" name="Google Shape;649;g32fd5d2377a_3_631"/>
          <p:cNvSpPr txBox="1"/>
          <p:nvPr/>
        </p:nvSpPr>
        <p:spPr>
          <a:xfrm>
            <a:off x="8358388" y="628670"/>
            <a:ext cx="289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69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ZA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Intense 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69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ZA"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collaboration</a:t>
            </a:r>
            <a:r>
              <a:rPr lang="en-ZA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0" name="Google Shape;650;g32fd5d2377a_3_631"/>
          <p:cNvSpPr txBox="1"/>
          <p:nvPr/>
        </p:nvSpPr>
        <p:spPr>
          <a:xfrm>
            <a:off x="164433" y="266148"/>
            <a:ext cx="414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ZA" sz="32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Challenge</a:t>
            </a:r>
            <a:endParaRPr sz="3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1" name="Google Shape;651;g32fd5d2377a_3_631"/>
          <p:cNvSpPr txBox="1"/>
          <p:nvPr/>
        </p:nvSpPr>
        <p:spPr>
          <a:xfrm>
            <a:off x="480670" y="1162590"/>
            <a:ext cx="3607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214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Fast - 100 days from project start to completion </a:t>
            </a: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2" name="Google Shape;652;g32fd5d2377a_3_631"/>
          <p:cNvSpPr txBox="1"/>
          <p:nvPr/>
        </p:nvSpPr>
        <p:spPr>
          <a:xfrm>
            <a:off x="501057" y="2502108"/>
            <a:ext cx="3607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214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Goal feels almost impossible to achieve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4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3" name="Google Shape;653;g32fd5d2377a_3_631"/>
          <p:cNvSpPr txBox="1"/>
          <p:nvPr/>
        </p:nvSpPr>
        <p:spPr>
          <a:xfrm>
            <a:off x="480670" y="3902265"/>
            <a:ext cx="3607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214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Right team is assembled, all committed to the goal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32fd5d2377a_3_631"/>
          <p:cNvSpPr txBox="1"/>
          <p:nvPr/>
        </p:nvSpPr>
        <p:spPr>
          <a:xfrm>
            <a:off x="501057" y="5182791"/>
            <a:ext cx="3607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214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team has full agency of their plan, to experiment and pivot during the 100 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4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55" name="Google Shape;655;g32fd5d2377a_3_631" descr="A yellow face silhouette on a black background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3244" y="260943"/>
            <a:ext cx="1710063" cy="168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g32fd5d2377a_3_631" descr="A blue rectangles on a black background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3074" y="4561781"/>
            <a:ext cx="1653845" cy="164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g32fd5d2377a_3_631" descr="A clock face with yellow lines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3244" y="2448060"/>
            <a:ext cx="1929808" cy="190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g32fd5d2377a_3_6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00187"/>
            <a:ext cx="12192000" cy="6115857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g32fd5d2377a_3_652"/>
          <p:cNvSpPr txBox="1">
            <a:spLocks noGrp="1"/>
          </p:cNvSpPr>
          <p:nvPr>
            <p:ph type="title"/>
          </p:nvPr>
        </p:nvSpPr>
        <p:spPr>
          <a:xfrm>
            <a:off x="2987523" y="112700"/>
            <a:ext cx="8359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ZA" sz="4300"/>
              <a:t>The 100-Day Relay Race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d91f9fd32d_0_20"/>
          <p:cNvSpPr/>
          <p:nvPr/>
        </p:nvSpPr>
        <p:spPr>
          <a:xfrm>
            <a:off x="3435325" y="1780488"/>
            <a:ext cx="8057400" cy="16323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46090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69" name="Google Shape;669;g2d91f9fd32d_0_20" descr="A colorful swirly shap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-130"/>
          <a:stretch/>
        </p:blipFill>
        <p:spPr>
          <a:xfrm>
            <a:off x="-23415" y="-17675"/>
            <a:ext cx="4282975" cy="69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g2d91f9fd32d_0_20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g2d91f9fd32d_0_20"/>
          <p:cNvSpPr/>
          <p:nvPr/>
        </p:nvSpPr>
        <p:spPr>
          <a:xfrm>
            <a:off x="-20779" y="-4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2d91f9fd32d_0_20"/>
          <p:cNvSpPr txBox="1"/>
          <p:nvPr/>
        </p:nvSpPr>
        <p:spPr>
          <a:xfrm>
            <a:off x="-91097" y="298151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Discussion points</a:t>
            </a:r>
            <a:endParaRPr sz="41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3" name="Google Shape;673;g2d91f9fd32d_0_20"/>
          <p:cNvSpPr txBox="1"/>
          <p:nvPr/>
        </p:nvSpPr>
        <p:spPr>
          <a:xfrm>
            <a:off x="5037548" y="569843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Movement Context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4" name="Google Shape;674;g2d91f9fd32d_0_20"/>
          <p:cNvSpPr txBox="1"/>
          <p:nvPr/>
        </p:nvSpPr>
        <p:spPr>
          <a:xfrm>
            <a:off x="5272617" y="366614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1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Focus of our 100-Day Challenge</a:t>
            </a:r>
            <a:endParaRPr sz="2900" b="1" i="0" u="none" strike="noStrike" cap="non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5" name="Google Shape;675;g2d91f9fd32d_0_20"/>
          <p:cNvSpPr txBox="1"/>
          <p:nvPr/>
        </p:nvSpPr>
        <p:spPr>
          <a:xfrm>
            <a:off x="5225276" y="534411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Team Members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6" name="Google Shape;676;g2d91f9fd32d_0_20"/>
          <p:cNvSpPr/>
          <p:nvPr/>
        </p:nvSpPr>
        <p:spPr>
          <a:xfrm>
            <a:off x="3517121" y="315092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2d91f9fd32d_0_20"/>
          <p:cNvSpPr/>
          <p:nvPr/>
        </p:nvSpPr>
        <p:spPr>
          <a:xfrm>
            <a:off x="3514002" y="3528100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2d91f9fd32d_0_20"/>
          <p:cNvSpPr/>
          <p:nvPr/>
        </p:nvSpPr>
        <p:spPr>
          <a:xfrm>
            <a:off x="3553689" y="5141213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9" name="Google Shape;679;g2d91f9fd32d_0_20" descr="A rainbow colored arrows on a black background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4777" y="384870"/>
            <a:ext cx="1193354" cy="117994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g2d91f9fd32d_0_20"/>
          <p:cNvSpPr txBox="1"/>
          <p:nvPr/>
        </p:nvSpPr>
        <p:spPr>
          <a:xfrm>
            <a:off x="5182526" y="2117996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are 100-Day Challenges?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1" name="Google Shape;681;g2d91f9fd32d_0_20"/>
          <p:cNvSpPr/>
          <p:nvPr/>
        </p:nvSpPr>
        <p:spPr>
          <a:xfrm>
            <a:off x="3556808" y="1928205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2" name="Google Shape;682;g2d91f9fd32d_0_20" descr="A red flag and yellow dot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6314" y="2039760"/>
            <a:ext cx="1126118" cy="111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g2d91f9fd32d_0_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6894" y="3501128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g2d91f9fd32d_0_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3831" y="5162784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E61F06-F22B-86B9-B5D7-284E5BF5ADE9}"/>
              </a:ext>
            </a:extLst>
          </p:cNvPr>
          <p:cNvSpPr/>
          <p:nvPr/>
        </p:nvSpPr>
        <p:spPr>
          <a:xfrm>
            <a:off x="0" y="-10274"/>
            <a:ext cx="5004000" cy="10545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Google Shape;255;p52"/>
          <p:cNvSpPr/>
          <p:nvPr/>
        </p:nvSpPr>
        <p:spPr>
          <a:xfrm>
            <a:off x="1057025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7291" y="0"/>
                </a:moveTo>
                <a:lnTo>
                  <a:pt x="0" y="0"/>
                </a:lnTo>
                <a:lnTo>
                  <a:pt x="31907" y="34303"/>
                </a:lnTo>
                <a:lnTo>
                  <a:pt x="35013" y="37217"/>
                </a:lnTo>
                <a:lnTo>
                  <a:pt x="35618" y="38080"/>
                </a:lnTo>
                <a:lnTo>
                  <a:pt x="40421" y="43834"/>
                </a:lnTo>
                <a:lnTo>
                  <a:pt x="42505" y="45309"/>
                </a:lnTo>
                <a:lnTo>
                  <a:pt x="44917" y="47793"/>
                </a:lnTo>
                <a:lnTo>
                  <a:pt x="64688" y="68853"/>
                </a:lnTo>
                <a:lnTo>
                  <a:pt x="67525" y="71661"/>
                </a:lnTo>
                <a:lnTo>
                  <a:pt x="68018" y="73112"/>
                </a:lnTo>
                <a:lnTo>
                  <a:pt x="70859" y="75920"/>
                </a:lnTo>
                <a:lnTo>
                  <a:pt x="83880" y="89391"/>
                </a:lnTo>
                <a:lnTo>
                  <a:pt x="86932" y="92271"/>
                </a:lnTo>
                <a:lnTo>
                  <a:pt x="87462" y="93563"/>
                </a:lnTo>
                <a:lnTo>
                  <a:pt x="90089" y="96418"/>
                </a:lnTo>
                <a:lnTo>
                  <a:pt x="122821" y="131014"/>
                </a:lnTo>
                <a:lnTo>
                  <a:pt x="126561" y="134514"/>
                </a:lnTo>
                <a:lnTo>
                  <a:pt x="129244" y="137836"/>
                </a:lnTo>
                <a:lnTo>
                  <a:pt x="207835" y="221482"/>
                </a:lnTo>
                <a:lnTo>
                  <a:pt x="205786" y="224402"/>
                </a:lnTo>
                <a:lnTo>
                  <a:pt x="203997" y="225388"/>
                </a:lnTo>
                <a:lnTo>
                  <a:pt x="201536" y="228419"/>
                </a:lnTo>
                <a:lnTo>
                  <a:pt x="182185" y="248806"/>
                </a:lnTo>
                <a:lnTo>
                  <a:pt x="174553" y="257364"/>
                </a:lnTo>
                <a:lnTo>
                  <a:pt x="166162" y="266497"/>
                </a:lnTo>
                <a:lnTo>
                  <a:pt x="157254" y="276013"/>
                </a:lnTo>
                <a:lnTo>
                  <a:pt x="129851" y="304936"/>
                </a:lnTo>
                <a:lnTo>
                  <a:pt x="121298" y="314062"/>
                </a:lnTo>
                <a:lnTo>
                  <a:pt x="115437" y="320403"/>
                </a:lnTo>
                <a:lnTo>
                  <a:pt x="113296" y="321843"/>
                </a:lnTo>
                <a:lnTo>
                  <a:pt x="111024" y="324439"/>
                </a:lnTo>
                <a:lnTo>
                  <a:pt x="85011" y="352493"/>
                </a:lnTo>
                <a:lnTo>
                  <a:pt x="82005" y="355330"/>
                </a:lnTo>
                <a:lnTo>
                  <a:pt x="81271" y="356000"/>
                </a:lnTo>
                <a:lnTo>
                  <a:pt x="78592" y="359319"/>
                </a:lnTo>
                <a:lnTo>
                  <a:pt x="0" y="442965"/>
                </a:lnTo>
                <a:lnTo>
                  <a:pt x="204332" y="442965"/>
                </a:lnTo>
                <a:lnTo>
                  <a:pt x="212774" y="442302"/>
                </a:lnTo>
                <a:lnTo>
                  <a:pt x="213916" y="437407"/>
                </a:lnTo>
                <a:lnTo>
                  <a:pt x="219985" y="430815"/>
                </a:lnTo>
                <a:lnTo>
                  <a:pt x="277531" y="370259"/>
                </a:lnTo>
                <a:lnTo>
                  <a:pt x="285750" y="361224"/>
                </a:lnTo>
                <a:lnTo>
                  <a:pt x="304820" y="341222"/>
                </a:lnTo>
                <a:lnTo>
                  <a:pt x="359356" y="283226"/>
                </a:lnTo>
                <a:lnTo>
                  <a:pt x="367929" y="273864"/>
                </a:lnTo>
                <a:lnTo>
                  <a:pt x="376766" y="264830"/>
                </a:lnTo>
                <a:lnTo>
                  <a:pt x="412121" y="226735"/>
                </a:lnTo>
                <a:lnTo>
                  <a:pt x="414026" y="224477"/>
                </a:lnTo>
                <a:lnTo>
                  <a:pt x="415116" y="223880"/>
                </a:lnTo>
                <a:lnTo>
                  <a:pt x="416793" y="221482"/>
                </a:lnTo>
                <a:lnTo>
                  <a:pt x="301845" y="99147"/>
                </a:lnTo>
                <a:lnTo>
                  <a:pt x="299387" y="96782"/>
                </a:lnTo>
                <a:lnTo>
                  <a:pt x="299239" y="96235"/>
                </a:lnTo>
                <a:lnTo>
                  <a:pt x="295556" y="91824"/>
                </a:lnTo>
                <a:lnTo>
                  <a:pt x="294232" y="90745"/>
                </a:lnTo>
                <a:lnTo>
                  <a:pt x="292252" y="88877"/>
                </a:lnTo>
                <a:lnTo>
                  <a:pt x="273071" y="68331"/>
                </a:lnTo>
                <a:lnTo>
                  <a:pt x="269021" y="64551"/>
                </a:lnTo>
                <a:lnTo>
                  <a:pt x="267357" y="61718"/>
                </a:lnTo>
                <a:lnTo>
                  <a:pt x="263476" y="58060"/>
                </a:lnTo>
                <a:lnTo>
                  <a:pt x="215906" y="7401"/>
                </a:lnTo>
                <a:lnTo>
                  <a:pt x="214704" y="5953"/>
                </a:lnTo>
                <a:lnTo>
                  <a:pt x="212444" y="3575"/>
                </a:lnTo>
                <a:lnTo>
                  <a:pt x="209052" y="600"/>
                </a:lnTo>
                <a:lnTo>
                  <a:pt x="208743" y="140"/>
                </a:lnTo>
                <a:lnTo>
                  <a:pt x="207291" y="0"/>
                </a:lnTo>
                <a:close/>
              </a:path>
            </a:pathLst>
          </a:custGeom>
          <a:solidFill>
            <a:srgbClr val="FBB1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2"/>
          <p:cNvSpPr/>
          <p:nvPr/>
        </p:nvSpPr>
        <p:spPr>
          <a:xfrm>
            <a:off x="1091440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5949" y="0"/>
                </a:moveTo>
                <a:lnTo>
                  <a:pt x="0" y="0"/>
                </a:lnTo>
                <a:lnTo>
                  <a:pt x="2048" y="2923"/>
                </a:lnTo>
                <a:lnTo>
                  <a:pt x="3837" y="3906"/>
                </a:lnTo>
                <a:lnTo>
                  <a:pt x="8990" y="10248"/>
                </a:lnTo>
                <a:lnTo>
                  <a:pt x="12722" y="13762"/>
                </a:lnTo>
                <a:lnTo>
                  <a:pt x="58083" y="62208"/>
                </a:lnTo>
                <a:lnTo>
                  <a:pt x="60458" y="65145"/>
                </a:lnTo>
                <a:lnTo>
                  <a:pt x="62096" y="66286"/>
                </a:lnTo>
                <a:lnTo>
                  <a:pt x="64688" y="68853"/>
                </a:lnTo>
                <a:lnTo>
                  <a:pt x="155614" y="165549"/>
                </a:lnTo>
                <a:lnTo>
                  <a:pt x="158540" y="168365"/>
                </a:lnTo>
                <a:lnTo>
                  <a:pt x="159109" y="169837"/>
                </a:lnTo>
                <a:lnTo>
                  <a:pt x="161791" y="172609"/>
                </a:lnTo>
                <a:lnTo>
                  <a:pt x="207831" y="221482"/>
                </a:lnTo>
                <a:lnTo>
                  <a:pt x="162921" y="269276"/>
                </a:lnTo>
                <a:lnTo>
                  <a:pt x="160074" y="272214"/>
                </a:lnTo>
                <a:lnTo>
                  <a:pt x="159368" y="273851"/>
                </a:lnTo>
                <a:lnTo>
                  <a:pt x="152431" y="280371"/>
                </a:lnTo>
                <a:lnTo>
                  <a:pt x="147377" y="286631"/>
                </a:lnTo>
                <a:lnTo>
                  <a:pt x="145738" y="287769"/>
                </a:lnTo>
                <a:lnTo>
                  <a:pt x="143144" y="290335"/>
                </a:lnTo>
                <a:lnTo>
                  <a:pt x="135370" y="298482"/>
                </a:lnTo>
                <a:lnTo>
                  <a:pt x="116240" y="319475"/>
                </a:lnTo>
                <a:lnTo>
                  <a:pt x="0" y="442965"/>
                </a:lnTo>
                <a:lnTo>
                  <a:pt x="204732" y="442965"/>
                </a:lnTo>
                <a:lnTo>
                  <a:pt x="210762" y="442540"/>
                </a:lnTo>
                <a:lnTo>
                  <a:pt x="211489" y="440369"/>
                </a:lnTo>
                <a:lnTo>
                  <a:pt x="215474" y="436225"/>
                </a:lnTo>
                <a:lnTo>
                  <a:pt x="244274" y="405436"/>
                </a:lnTo>
                <a:lnTo>
                  <a:pt x="248155" y="401774"/>
                </a:lnTo>
                <a:lnTo>
                  <a:pt x="249822" y="398945"/>
                </a:lnTo>
                <a:lnTo>
                  <a:pt x="253869" y="395164"/>
                </a:lnTo>
                <a:lnTo>
                  <a:pt x="416797" y="221482"/>
                </a:lnTo>
                <a:lnTo>
                  <a:pt x="335776" y="134758"/>
                </a:lnTo>
                <a:lnTo>
                  <a:pt x="333875" y="132876"/>
                </a:lnTo>
                <a:lnTo>
                  <a:pt x="332456" y="131838"/>
                </a:lnTo>
                <a:lnTo>
                  <a:pt x="330678" y="129909"/>
                </a:lnTo>
                <a:lnTo>
                  <a:pt x="215906" y="7401"/>
                </a:lnTo>
                <a:lnTo>
                  <a:pt x="210884" y="1360"/>
                </a:lnTo>
                <a:lnTo>
                  <a:pt x="209462" y="259"/>
                </a:lnTo>
                <a:lnTo>
                  <a:pt x="205949" y="0"/>
                </a:lnTo>
                <a:close/>
              </a:path>
            </a:pathLst>
          </a:custGeom>
          <a:solidFill>
            <a:srgbClr val="72B3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2"/>
          <p:cNvSpPr/>
          <p:nvPr/>
        </p:nvSpPr>
        <p:spPr>
          <a:xfrm>
            <a:off x="9881961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210093" y="0"/>
                </a:moveTo>
                <a:lnTo>
                  <a:pt x="0" y="0"/>
                </a:lnTo>
                <a:lnTo>
                  <a:pt x="116619" y="123979"/>
                </a:lnTo>
                <a:lnTo>
                  <a:pt x="119729" y="126889"/>
                </a:lnTo>
                <a:lnTo>
                  <a:pt x="120331" y="127749"/>
                </a:lnTo>
                <a:lnTo>
                  <a:pt x="122951" y="130888"/>
                </a:lnTo>
                <a:lnTo>
                  <a:pt x="207831" y="221482"/>
                </a:lnTo>
                <a:lnTo>
                  <a:pt x="200329" y="230745"/>
                </a:lnTo>
                <a:lnTo>
                  <a:pt x="190535" y="240667"/>
                </a:lnTo>
                <a:lnTo>
                  <a:pt x="182402" y="249021"/>
                </a:lnTo>
                <a:lnTo>
                  <a:pt x="172878" y="259378"/>
                </a:lnTo>
                <a:lnTo>
                  <a:pt x="163184" y="270039"/>
                </a:lnTo>
                <a:lnTo>
                  <a:pt x="154539" y="279309"/>
                </a:lnTo>
                <a:lnTo>
                  <a:pt x="104184" y="331937"/>
                </a:lnTo>
                <a:lnTo>
                  <a:pt x="101498" y="334713"/>
                </a:lnTo>
                <a:lnTo>
                  <a:pt x="100937" y="336182"/>
                </a:lnTo>
                <a:lnTo>
                  <a:pt x="98007" y="338997"/>
                </a:lnTo>
                <a:lnTo>
                  <a:pt x="0" y="442965"/>
                </a:lnTo>
                <a:lnTo>
                  <a:pt x="206536" y="442965"/>
                </a:lnTo>
                <a:lnTo>
                  <a:pt x="212552" y="442655"/>
                </a:lnTo>
                <a:lnTo>
                  <a:pt x="211029" y="441100"/>
                </a:lnTo>
                <a:lnTo>
                  <a:pt x="215468" y="436222"/>
                </a:lnTo>
                <a:lnTo>
                  <a:pt x="408628" y="232037"/>
                </a:lnTo>
                <a:lnTo>
                  <a:pt x="411063" y="229694"/>
                </a:lnTo>
                <a:lnTo>
                  <a:pt x="411264" y="229086"/>
                </a:lnTo>
                <a:lnTo>
                  <a:pt x="415152" y="224477"/>
                </a:lnTo>
                <a:lnTo>
                  <a:pt x="416243" y="223880"/>
                </a:lnTo>
                <a:lnTo>
                  <a:pt x="417927" y="221482"/>
                </a:lnTo>
                <a:lnTo>
                  <a:pt x="210093" y="0"/>
                </a:lnTo>
                <a:close/>
              </a:path>
            </a:pathLst>
          </a:custGeom>
          <a:solidFill>
            <a:srgbClr val="A816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52"/>
          <p:cNvSpPr/>
          <p:nvPr/>
        </p:nvSpPr>
        <p:spPr>
          <a:xfrm>
            <a:off x="10226109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409534" y="212554"/>
                </a:moveTo>
                <a:lnTo>
                  <a:pt x="201582" y="212554"/>
                </a:lnTo>
                <a:lnTo>
                  <a:pt x="207835" y="221482"/>
                </a:lnTo>
                <a:lnTo>
                  <a:pt x="200330" y="230745"/>
                </a:lnTo>
                <a:lnTo>
                  <a:pt x="190537" y="240667"/>
                </a:lnTo>
                <a:lnTo>
                  <a:pt x="33020" y="407559"/>
                </a:lnTo>
                <a:lnTo>
                  <a:pt x="29952" y="410510"/>
                </a:lnTo>
                <a:lnTo>
                  <a:pt x="29243" y="412221"/>
                </a:lnTo>
                <a:lnTo>
                  <a:pt x="26283" y="415166"/>
                </a:lnTo>
                <a:lnTo>
                  <a:pt x="0" y="442965"/>
                </a:lnTo>
                <a:lnTo>
                  <a:pt x="206532" y="442965"/>
                </a:lnTo>
                <a:lnTo>
                  <a:pt x="212552" y="442655"/>
                </a:lnTo>
                <a:lnTo>
                  <a:pt x="211029" y="441100"/>
                </a:lnTo>
                <a:lnTo>
                  <a:pt x="215468" y="436222"/>
                </a:lnTo>
                <a:lnTo>
                  <a:pt x="331218" y="313570"/>
                </a:lnTo>
                <a:lnTo>
                  <a:pt x="333051" y="311684"/>
                </a:lnTo>
                <a:lnTo>
                  <a:pt x="334501" y="310629"/>
                </a:lnTo>
                <a:lnTo>
                  <a:pt x="336334" y="308739"/>
                </a:lnTo>
                <a:lnTo>
                  <a:pt x="344765" y="299902"/>
                </a:lnTo>
                <a:lnTo>
                  <a:pt x="353455" y="290599"/>
                </a:lnTo>
                <a:lnTo>
                  <a:pt x="380113" y="261840"/>
                </a:lnTo>
                <a:lnTo>
                  <a:pt x="388875" y="252619"/>
                </a:lnTo>
                <a:lnTo>
                  <a:pt x="397415" y="243906"/>
                </a:lnTo>
                <a:lnTo>
                  <a:pt x="408626" y="232037"/>
                </a:lnTo>
                <a:lnTo>
                  <a:pt x="411063" y="229694"/>
                </a:lnTo>
                <a:lnTo>
                  <a:pt x="411264" y="229086"/>
                </a:lnTo>
                <a:lnTo>
                  <a:pt x="415152" y="224477"/>
                </a:lnTo>
                <a:lnTo>
                  <a:pt x="416247" y="223880"/>
                </a:lnTo>
                <a:lnTo>
                  <a:pt x="417923" y="221482"/>
                </a:lnTo>
                <a:lnTo>
                  <a:pt x="409534" y="212554"/>
                </a:lnTo>
                <a:close/>
              </a:path>
              <a:path w="418465" h="443229" extrusionOk="0">
                <a:moveTo>
                  <a:pt x="210093" y="0"/>
                </a:moveTo>
                <a:lnTo>
                  <a:pt x="0" y="0"/>
                </a:lnTo>
                <a:lnTo>
                  <a:pt x="51653" y="55389"/>
                </a:lnTo>
                <a:lnTo>
                  <a:pt x="60312" y="64267"/>
                </a:lnTo>
                <a:lnTo>
                  <a:pt x="69382" y="73959"/>
                </a:lnTo>
                <a:lnTo>
                  <a:pt x="78518" y="83840"/>
                </a:lnTo>
                <a:lnTo>
                  <a:pt x="87376" y="93281"/>
                </a:lnTo>
                <a:lnTo>
                  <a:pt x="95611" y="101657"/>
                </a:lnTo>
                <a:lnTo>
                  <a:pt x="99947" y="105836"/>
                </a:lnTo>
                <a:lnTo>
                  <a:pt x="100648" y="107553"/>
                </a:lnTo>
                <a:lnTo>
                  <a:pt x="103611" y="110491"/>
                </a:lnTo>
                <a:lnTo>
                  <a:pt x="188330" y="200159"/>
                </a:lnTo>
                <a:lnTo>
                  <a:pt x="190905" y="202604"/>
                </a:lnTo>
                <a:lnTo>
                  <a:pt x="192643" y="203979"/>
                </a:lnTo>
                <a:lnTo>
                  <a:pt x="200779" y="214059"/>
                </a:lnTo>
                <a:lnTo>
                  <a:pt x="201582" y="212554"/>
                </a:lnTo>
                <a:lnTo>
                  <a:pt x="409534" y="212554"/>
                </a:lnTo>
                <a:lnTo>
                  <a:pt x="327564" y="125326"/>
                </a:lnTo>
                <a:lnTo>
                  <a:pt x="325253" y="122429"/>
                </a:lnTo>
                <a:lnTo>
                  <a:pt x="323830" y="121273"/>
                </a:lnTo>
                <a:lnTo>
                  <a:pt x="317981" y="115642"/>
                </a:lnTo>
                <a:lnTo>
                  <a:pt x="317275" y="113932"/>
                </a:lnTo>
                <a:lnTo>
                  <a:pt x="314313" y="110991"/>
                </a:lnTo>
                <a:lnTo>
                  <a:pt x="255604" y="49381"/>
                </a:lnTo>
                <a:lnTo>
                  <a:pt x="252925" y="46318"/>
                </a:lnTo>
                <a:lnTo>
                  <a:pt x="252464" y="45316"/>
                </a:lnTo>
                <a:lnTo>
                  <a:pt x="249347" y="42404"/>
                </a:lnTo>
                <a:lnTo>
                  <a:pt x="210093" y="0"/>
                </a:lnTo>
                <a:close/>
              </a:path>
            </a:pathLst>
          </a:custGeom>
          <a:solidFill>
            <a:srgbClr val="E9622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2"/>
          <p:cNvSpPr/>
          <p:nvPr/>
        </p:nvSpPr>
        <p:spPr>
          <a:xfrm>
            <a:off x="11594516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210092" y="0"/>
                </a:moveTo>
                <a:lnTo>
                  <a:pt x="0" y="0"/>
                </a:lnTo>
                <a:lnTo>
                  <a:pt x="2044" y="2923"/>
                </a:lnTo>
                <a:lnTo>
                  <a:pt x="3834" y="3906"/>
                </a:lnTo>
                <a:lnTo>
                  <a:pt x="6300" y="6940"/>
                </a:lnTo>
                <a:lnTo>
                  <a:pt x="135799" y="144526"/>
                </a:lnTo>
                <a:lnTo>
                  <a:pt x="138586" y="147204"/>
                </a:lnTo>
                <a:lnTo>
                  <a:pt x="140004" y="148360"/>
                </a:lnTo>
                <a:lnTo>
                  <a:pt x="144561" y="154068"/>
                </a:lnTo>
                <a:lnTo>
                  <a:pt x="146052" y="155393"/>
                </a:lnTo>
                <a:lnTo>
                  <a:pt x="152064" y="161046"/>
                </a:lnTo>
                <a:lnTo>
                  <a:pt x="152791" y="162518"/>
                </a:lnTo>
                <a:lnTo>
                  <a:pt x="157906" y="168069"/>
                </a:lnTo>
                <a:lnTo>
                  <a:pt x="160045" y="169505"/>
                </a:lnTo>
                <a:lnTo>
                  <a:pt x="162317" y="172101"/>
                </a:lnTo>
                <a:lnTo>
                  <a:pt x="207835" y="221482"/>
                </a:lnTo>
                <a:lnTo>
                  <a:pt x="130752" y="304416"/>
                </a:lnTo>
                <a:lnTo>
                  <a:pt x="128347" y="306903"/>
                </a:lnTo>
                <a:lnTo>
                  <a:pt x="126259" y="308376"/>
                </a:lnTo>
                <a:lnTo>
                  <a:pt x="124077" y="310996"/>
                </a:lnTo>
                <a:lnTo>
                  <a:pt x="84974" y="352461"/>
                </a:lnTo>
                <a:lnTo>
                  <a:pt x="82048" y="355273"/>
                </a:lnTo>
                <a:lnTo>
                  <a:pt x="81483" y="356745"/>
                </a:lnTo>
                <a:lnTo>
                  <a:pt x="78800" y="359521"/>
                </a:lnTo>
                <a:lnTo>
                  <a:pt x="0" y="442965"/>
                </a:lnTo>
                <a:lnTo>
                  <a:pt x="206532" y="442965"/>
                </a:lnTo>
                <a:lnTo>
                  <a:pt x="212547" y="442655"/>
                </a:lnTo>
                <a:lnTo>
                  <a:pt x="211024" y="441100"/>
                </a:lnTo>
                <a:lnTo>
                  <a:pt x="219085" y="432244"/>
                </a:lnTo>
                <a:lnTo>
                  <a:pt x="221569" y="430692"/>
                </a:lnTo>
                <a:lnTo>
                  <a:pt x="225248" y="426135"/>
                </a:lnTo>
                <a:lnTo>
                  <a:pt x="340841" y="303329"/>
                </a:lnTo>
                <a:lnTo>
                  <a:pt x="349851" y="294227"/>
                </a:lnTo>
                <a:lnTo>
                  <a:pt x="358694" y="285018"/>
                </a:lnTo>
                <a:lnTo>
                  <a:pt x="413244" y="226735"/>
                </a:lnTo>
                <a:lnTo>
                  <a:pt x="415149" y="224477"/>
                </a:lnTo>
                <a:lnTo>
                  <a:pt x="416242" y="223880"/>
                </a:lnTo>
                <a:lnTo>
                  <a:pt x="417923" y="221482"/>
                </a:lnTo>
                <a:lnTo>
                  <a:pt x="398995" y="200693"/>
                </a:lnTo>
                <a:lnTo>
                  <a:pt x="396706" y="198205"/>
                </a:lnTo>
                <a:lnTo>
                  <a:pt x="394571" y="196656"/>
                </a:lnTo>
                <a:lnTo>
                  <a:pt x="392212" y="194216"/>
                </a:lnTo>
                <a:lnTo>
                  <a:pt x="269100" y="63482"/>
                </a:lnTo>
                <a:lnTo>
                  <a:pt x="261552" y="55776"/>
                </a:lnTo>
                <a:lnTo>
                  <a:pt x="252048" y="45421"/>
                </a:lnTo>
                <a:lnTo>
                  <a:pt x="242135" y="34499"/>
                </a:lnTo>
                <a:lnTo>
                  <a:pt x="233364" y="25093"/>
                </a:lnTo>
                <a:lnTo>
                  <a:pt x="227020" y="18882"/>
                </a:lnTo>
                <a:lnTo>
                  <a:pt x="225281" y="17506"/>
                </a:lnTo>
                <a:lnTo>
                  <a:pt x="218355" y="8928"/>
                </a:lnTo>
                <a:lnTo>
                  <a:pt x="216338" y="8928"/>
                </a:lnTo>
                <a:lnTo>
                  <a:pt x="210092" y="0"/>
                </a:lnTo>
                <a:close/>
              </a:path>
              <a:path w="418465" h="443229" extrusionOk="0">
                <a:moveTo>
                  <a:pt x="217140" y="7423"/>
                </a:moveTo>
                <a:lnTo>
                  <a:pt x="216338" y="8928"/>
                </a:lnTo>
                <a:lnTo>
                  <a:pt x="218355" y="8928"/>
                </a:lnTo>
                <a:lnTo>
                  <a:pt x="217140" y="7423"/>
                </a:lnTo>
                <a:close/>
              </a:path>
            </a:pathLst>
          </a:custGeom>
          <a:solidFill>
            <a:srgbClr val="2E53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2"/>
          <p:cNvSpPr/>
          <p:nvPr/>
        </p:nvSpPr>
        <p:spPr>
          <a:xfrm>
            <a:off x="11257646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210092" y="0"/>
                </a:moveTo>
                <a:lnTo>
                  <a:pt x="0" y="0"/>
                </a:lnTo>
                <a:lnTo>
                  <a:pt x="162632" y="172980"/>
                </a:lnTo>
                <a:lnTo>
                  <a:pt x="183048" y="194121"/>
                </a:lnTo>
                <a:lnTo>
                  <a:pt x="193526" y="205147"/>
                </a:lnTo>
                <a:lnTo>
                  <a:pt x="202245" y="214677"/>
                </a:lnTo>
                <a:lnTo>
                  <a:pt x="207835" y="221482"/>
                </a:lnTo>
                <a:lnTo>
                  <a:pt x="203360" y="227107"/>
                </a:lnTo>
                <a:lnTo>
                  <a:pt x="194617" y="236641"/>
                </a:lnTo>
                <a:lnTo>
                  <a:pt x="183562" y="248244"/>
                </a:lnTo>
                <a:lnTo>
                  <a:pt x="162333" y="270296"/>
                </a:lnTo>
                <a:lnTo>
                  <a:pt x="124077" y="310996"/>
                </a:lnTo>
                <a:lnTo>
                  <a:pt x="121467" y="314131"/>
                </a:lnTo>
                <a:lnTo>
                  <a:pt x="120859" y="314996"/>
                </a:lnTo>
                <a:lnTo>
                  <a:pt x="114631" y="320821"/>
                </a:lnTo>
                <a:lnTo>
                  <a:pt x="114170" y="321818"/>
                </a:lnTo>
                <a:lnTo>
                  <a:pt x="111492" y="324882"/>
                </a:lnTo>
                <a:lnTo>
                  <a:pt x="39535" y="400827"/>
                </a:lnTo>
                <a:lnTo>
                  <a:pt x="37221" y="403725"/>
                </a:lnTo>
                <a:lnTo>
                  <a:pt x="35806" y="404884"/>
                </a:lnTo>
                <a:lnTo>
                  <a:pt x="33020" y="407559"/>
                </a:lnTo>
                <a:lnTo>
                  <a:pt x="13276" y="428655"/>
                </a:lnTo>
                <a:lnTo>
                  <a:pt x="10166" y="431561"/>
                </a:lnTo>
                <a:lnTo>
                  <a:pt x="9565" y="432432"/>
                </a:lnTo>
                <a:lnTo>
                  <a:pt x="4471" y="438519"/>
                </a:lnTo>
                <a:lnTo>
                  <a:pt x="2189" y="439847"/>
                </a:lnTo>
                <a:lnTo>
                  <a:pt x="0" y="442965"/>
                </a:lnTo>
                <a:lnTo>
                  <a:pt x="206540" y="442965"/>
                </a:lnTo>
                <a:lnTo>
                  <a:pt x="212551" y="442655"/>
                </a:lnTo>
                <a:lnTo>
                  <a:pt x="211028" y="441100"/>
                </a:lnTo>
                <a:lnTo>
                  <a:pt x="219085" y="432244"/>
                </a:lnTo>
                <a:lnTo>
                  <a:pt x="221573" y="430692"/>
                </a:lnTo>
                <a:lnTo>
                  <a:pt x="225256" y="426135"/>
                </a:lnTo>
                <a:lnTo>
                  <a:pt x="268552" y="380041"/>
                </a:lnTo>
                <a:lnTo>
                  <a:pt x="270334" y="378112"/>
                </a:lnTo>
                <a:lnTo>
                  <a:pt x="271753" y="377070"/>
                </a:lnTo>
                <a:lnTo>
                  <a:pt x="276073" y="372794"/>
                </a:lnTo>
                <a:lnTo>
                  <a:pt x="276117" y="372200"/>
                </a:lnTo>
                <a:lnTo>
                  <a:pt x="278201" y="369817"/>
                </a:lnTo>
                <a:lnTo>
                  <a:pt x="417927" y="221482"/>
                </a:lnTo>
                <a:lnTo>
                  <a:pt x="413299" y="216062"/>
                </a:lnTo>
                <a:lnTo>
                  <a:pt x="404778" y="206959"/>
                </a:lnTo>
                <a:lnTo>
                  <a:pt x="371597" y="172463"/>
                </a:lnTo>
                <a:lnTo>
                  <a:pt x="249350" y="42404"/>
                </a:lnTo>
                <a:lnTo>
                  <a:pt x="246240" y="39495"/>
                </a:lnTo>
                <a:lnTo>
                  <a:pt x="245635" y="38632"/>
                </a:lnTo>
                <a:lnTo>
                  <a:pt x="240667" y="32677"/>
                </a:lnTo>
                <a:lnTo>
                  <a:pt x="238309" y="31075"/>
                </a:lnTo>
                <a:lnTo>
                  <a:pt x="235800" y="28354"/>
                </a:lnTo>
                <a:lnTo>
                  <a:pt x="216576" y="7844"/>
                </a:lnTo>
                <a:lnTo>
                  <a:pt x="213213" y="4687"/>
                </a:lnTo>
                <a:lnTo>
                  <a:pt x="212572" y="3542"/>
                </a:lnTo>
                <a:lnTo>
                  <a:pt x="210092" y="0"/>
                </a:lnTo>
                <a:close/>
              </a:path>
            </a:pathLst>
          </a:custGeom>
          <a:solidFill>
            <a:srgbClr val="2094B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2"/>
          <p:cNvSpPr/>
          <p:nvPr/>
        </p:nvSpPr>
        <p:spPr>
          <a:xfrm>
            <a:off x="1057025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7291" y="0"/>
                </a:moveTo>
                <a:lnTo>
                  <a:pt x="0" y="0"/>
                </a:lnTo>
                <a:lnTo>
                  <a:pt x="31907" y="34303"/>
                </a:lnTo>
                <a:lnTo>
                  <a:pt x="35013" y="37217"/>
                </a:lnTo>
                <a:lnTo>
                  <a:pt x="35618" y="38080"/>
                </a:lnTo>
                <a:lnTo>
                  <a:pt x="40421" y="43834"/>
                </a:lnTo>
                <a:lnTo>
                  <a:pt x="42505" y="45309"/>
                </a:lnTo>
                <a:lnTo>
                  <a:pt x="44917" y="47793"/>
                </a:lnTo>
                <a:lnTo>
                  <a:pt x="64688" y="68853"/>
                </a:lnTo>
                <a:lnTo>
                  <a:pt x="67525" y="71661"/>
                </a:lnTo>
                <a:lnTo>
                  <a:pt x="68018" y="73112"/>
                </a:lnTo>
                <a:lnTo>
                  <a:pt x="70859" y="75920"/>
                </a:lnTo>
                <a:lnTo>
                  <a:pt x="83880" y="89391"/>
                </a:lnTo>
                <a:lnTo>
                  <a:pt x="86932" y="92271"/>
                </a:lnTo>
                <a:lnTo>
                  <a:pt x="87462" y="93563"/>
                </a:lnTo>
                <a:lnTo>
                  <a:pt x="90089" y="96418"/>
                </a:lnTo>
                <a:lnTo>
                  <a:pt x="122821" y="131014"/>
                </a:lnTo>
                <a:lnTo>
                  <a:pt x="126561" y="134514"/>
                </a:lnTo>
                <a:lnTo>
                  <a:pt x="129244" y="137836"/>
                </a:lnTo>
                <a:lnTo>
                  <a:pt x="207835" y="221482"/>
                </a:lnTo>
                <a:lnTo>
                  <a:pt x="205786" y="224402"/>
                </a:lnTo>
                <a:lnTo>
                  <a:pt x="203997" y="225388"/>
                </a:lnTo>
                <a:lnTo>
                  <a:pt x="201536" y="228419"/>
                </a:lnTo>
                <a:lnTo>
                  <a:pt x="182185" y="248806"/>
                </a:lnTo>
                <a:lnTo>
                  <a:pt x="174553" y="257364"/>
                </a:lnTo>
                <a:lnTo>
                  <a:pt x="166162" y="266497"/>
                </a:lnTo>
                <a:lnTo>
                  <a:pt x="157254" y="276013"/>
                </a:lnTo>
                <a:lnTo>
                  <a:pt x="129851" y="304936"/>
                </a:lnTo>
                <a:lnTo>
                  <a:pt x="121298" y="314062"/>
                </a:lnTo>
                <a:lnTo>
                  <a:pt x="115437" y="320403"/>
                </a:lnTo>
                <a:lnTo>
                  <a:pt x="113296" y="321843"/>
                </a:lnTo>
                <a:lnTo>
                  <a:pt x="111024" y="324439"/>
                </a:lnTo>
                <a:lnTo>
                  <a:pt x="85011" y="352493"/>
                </a:lnTo>
                <a:lnTo>
                  <a:pt x="82005" y="355330"/>
                </a:lnTo>
                <a:lnTo>
                  <a:pt x="81271" y="356000"/>
                </a:lnTo>
                <a:lnTo>
                  <a:pt x="78592" y="359319"/>
                </a:lnTo>
                <a:lnTo>
                  <a:pt x="0" y="442965"/>
                </a:lnTo>
                <a:lnTo>
                  <a:pt x="204332" y="442965"/>
                </a:lnTo>
                <a:lnTo>
                  <a:pt x="212774" y="442302"/>
                </a:lnTo>
                <a:lnTo>
                  <a:pt x="213916" y="437407"/>
                </a:lnTo>
                <a:lnTo>
                  <a:pt x="219985" y="430815"/>
                </a:lnTo>
                <a:lnTo>
                  <a:pt x="277531" y="370259"/>
                </a:lnTo>
                <a:lnTo>
                  <a:pt x="285750" y="361224"/>
                </a:lnTo>
                <a:lnTo>
                  <a:pt x="304820" y="341222"/>
                </a:lnTo>
                <a:lnTo>
                  <a:pt x="359356" y="283226"/>
                </a:lnTo>
                <a:lnTo>
                  <a:pt x="367929" y="273864"/>
                </a:lnTo>
                <a:lnTo>
                  <a:pt x="376766" y="264830"/>
                </a:lnTo>
                <a:lnTo>
                  <a:pt x="412121" y="226735"/>
                </a:lnTo>
                <a:lnTo>
                  <a:pt x="414026" y="224477"/>
                </a:lnTo>
                <a:lnTo>
                  <a:pt x="415116" y="223880"/>
                </a:lnTo>
                <a:lnTo>
                  <a:pt x="416793" y="221482"/>
                </a:lnTo>
                <a:lnTo>
                  <a:pt x="301845" y="99147"/>
                </a:lnTo>
                <a:lnTo>
                  <a:pt x="299387" y="96782"/>
                </a:lnTo>
                <a:lnTo>
                  <a:pt x="299239" y="96235"/>
                </a:lnTo>
                <a:lnTo>
                  <a:pt x="295556" y="91824"/>
                </a:lnTo>
                <a:lnTo>
                  <a:pt x="294232" y="90745"/>
                </a:lnTo>
                <a:lnTo>
                  <a:pt x="292252" y="88877"/>
                </a:lnTo>
                <a:lnTo>
                  <a:pt x="273071" y="68331"/>
                </a:lnTo>
                <a:lnTo>
                  <a:pt x="269021" y="64551"/>
                </a:lnTo>
                <a:lnTo>
                  <a:pt x="267357" y="61718"/>
                </a:lnTo>
                <a:lnTo>
                  <a:pt x="263476" y="58060"/>
                </a:lnTo>
                <a:lnTo>
                  <a:pt x="215906" y="7401"/>
                </a:lnTo>
                <a:lnTo>
                  <a:pt x="214704" y="5953"/>
                </a:lnTo>
                <a:lnTo>
                  <a:pt x="212444" y="3575"/>
                </a:lnTo>
                <a:lnTo>
                  <a:pt x="209052" y="600"/>
                </a:lnTo>
                <a:lnTo>
                  <a:pt x="208743" y="140"/>
                </a:lnTo>
                <a:lnTo>
                  <a:pt x="207291" y="0"/>
                </a:lnTo>
                <a:close/>
              </a:path>
            </a:pathLst>
          </a:custGeom>
          <a:solidFill>
            <a:srgbClr val="FBB1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2"/>
          <p:cNvSpPr/>
          <p:nvPr/>
        </p:nvSpPr>
        <p:spPr>
          <a:xfrm>
            <a:off x="1091440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5949" y="0"/>
                </a:moveTo>
                <a:lnTo>
                  <a:pt x="0" y="0"/>
                </a:lnTo>
                <a:lnTo>
                  <a:pt x="2048" y="2923"/>
                </a:lnTo>
                <a:lnTo>
                  <a:pt x="3837" y="3906"/>
                </a:lnTo>
                <a:lnTo>
                  <a:pt x="8990" y="10248"/>
                </a:lnTo>
                <a:lnTo>
                  <a:pt x="12722" y="13762"/>
                </a:lnTo>
                <a:lnTo>
                  <a:pt x="58083" y="62208"/>
                </a:lnTo>
                <a:lnTo>
                  <a:pt x="60458" y="65145"/>
                </a:lnTo>
                <a:lnTo>
                  <a:pt x="62096" y="66286"/>
                </a:lnTo>
                <a:lnTo>
                  <a:pt x="64688" y="68853"/>
                </a:lnTo>
                <a:lnTo>
                  <a:pt x="155614" y="165549"/>
                </a:lnTo>
                <a:lnTo>
                  <a:pt x="158540" y="168365"/>
                </a:lnTo>
                <a:lnTo>
                  <a:pt x="159109" y="169837"/>
                </a:lnTo>
                <a:lnTo>
                  <a:pt x="161791" y="172609"/>
                </a:lnTo>
                <a:lnTo>
                  <a:pt x="207831" y="221482"/>
                </a:lnTo>
                <a:lnTo>
                  <a:pt x="162921" y="269276"/>
                </a:lnTo>
                <a:lnTo>
                  <a:pt x="160074" y="272214"/>
                </a:lnTo>
                <a:lnTo>
                  <a:pt x="159368" y="273851"/>
                </a:lnTo>
                <a:lnTo>
                  <a:pt x="152431" y="280371"/>
                </a:lnTo>
                <a:lnTo>
                  <a:pt x="147377" y="286631"/>
                </a:lnTo>
                <a:lnTo>
                  <a:pt x="145738" y="287769"/>
                </a:lnTo>
                <a:lnTo>
                  <a:pt x="143144" y="290335"/>
                </a:lnTo>
                <a:lnTo>
                  <a:pt x="135370" y="298482"/>
                </a:lnTo>
                <a:lnTo>
                  <a:pt x="116240" y="319475"/>
                </a:lnTo>
                <a:lnTo>
                  <a:pt x="0" y="442965"/>
                </a:lnTo>
                <a:lnTo>
                  <a:pt x="204732" y="442965"/>
                </a:lnTo>
                <a:lnTo>
                  <a:pt x="210762" y="442540"/>
                </a:lnTo>
                <a:lnTo>
                  <a:pt x="211489" y="440369"/>
                </a:lnTo>
                <a:lnTo>
                  <a:pt x="215474" y="436225"/>
                </a:lnTo>
                <a:lnTo>
                  <a:pt x="244274" y="405436"/>
                </a:lnTo>
                <a:lnTo>
                  <a:pt x="248155" y="401774"/>
                </a:lnTo>
                <a:lnTo>
                  <a:pt x="249822" y="398945"/>
                </a:lnTo>
                <a:lnTo>
                  <a:pt x="253869" y="395164"/>
                </a:lnTo>
                <a:lnTo>
                  <a:pt x="416797" y="221482"/>
                </a:lnTo>
                <a:lnTo>
                  <a:pt x="335776" y="134758"/>
                </a:lnTo>
                <a:lnTo>
                  <a:pt x="333875" y="132876"/>
                </a:lnTo>
                <a:lnTo>
                  <a:pt x="332456" y="131838"/>
                </a:lnTo>
                <a:lnTo>
                  <a:pt x="330678" y="129909"/>
                </a:lnTo>
                <a:lnTo>
                  <a:pt x="215906" y="7401"/>
                </a:lnTo>
                <a:lnTo>
                  <a:pt x="210884" y="1360"/>
                </a:lnTo>
                <a:lnTo>
                  <a:pt x="209462" y="259"/>
                </a:lnTo>
                <a:lnTo>
                  <a:pt x="205949" y="0"/>
                </a:lnTo>
                <a:close/>
              </a:path>
            </a:pathLst>
          </a:custGeom>
          <a:solidFill>
            <a:srgbClr val="72B3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2"/>
          <p:cNvSpPr txBox="1"/>
          <p:nvPr/>
        </p:nvSpPr>
        <p:spPr>
          <a:xfrm>
            <a:off x="1214495" y="205956"/>
            <a:ext cx="4046800" cy="96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6933" algn="ctr">
              <a:lnSpc>
                <a:spcPct val="111666"/>
              </a:lnSpc>
            </a:pPr>
            <a:r>
              <a:rPr lang="en" sz="3600" b="1" dirty="0">
                <a:solidFill>
                  <a:srgbClr val="FFFFFF"/>
                </a:solidFill>
              </a:rPr>
              <a:t>Municipalities</a:t>
            </a:r>
            <a:endParaRPr sz="3600" b="1" dirty="0">
              <a:solidFill>
                <a:srgbClr val="FFFFFF"/>
              </a:solidFill>
            </a:endParaRPr>
          </a:p>
          <a:p>
            <a:pPr marL="16933">
              <a:lnSpc>
                <a:spcPct val="111666"/>
              </a:lnSpc>
            </a:pP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8A56FA-2FFF-9AA1-1F2C-381DF25BC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" name="Google Shape;266;p52"/>
          <p:cNvSpPr txBox="1">
            <a:spLocks noGrp="1"/>
          </p:cNvSpPr>
          <p:nvPr>
            <p:ph type="ftr" idx="4294967295"/>
          </p:nvPr>
        </p:nvSpPr>
        <p:spPr>
          <a:xfrm>
            <a:off x="4614309" y="157776"/>
            <a:ext cx="51149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6933" algn="r"/>
            <a:r>
              <a:rPr lang="en" sz="2400" b="1" dirty="0">
                <a:solidFill>
                  <a:schemeClr val="lt1"/>
                </a:solidFill>
              </a:rPr>
              <a:t>Survivor Impact </a:t>
            </a:r>
            <a:endParaRPr sz="2400" b="1" dirty="0">
              <a:solidFill>
                <a:schemeClr val="lt1"/>
              </a:solidFill>
            </a:endParaRPr>
          </a:p>
          <a:p>
            <a:pPr algn="r"/>
            <a:r>
              <a:rPr lang="en" sz="2400" b="1" dirty="0">
                <a:solidFill>
                  <a:schemeClr val="lt1"/>
                </a:solidFill>
              </a:rPr>
              <a:t>Focus Area examples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67" name="Google Shape;267;p52"/>
          <p:cNvSpPr txBox="1"/>
          <p:nvPr/>
        </p:nvSpPr>
        <p:spPr>
          <a:xfrm>
            <a:off x="218217" y="1251267"/>
            <a:ext cx="5004000" cy="5598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286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000" b="1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Prevention (Pillar 2)</a:t>
            </a:r>
            <a:endParaRPr sz="2000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115000"/>
              </a:lnSpc>
            </a:pPr>
            <a:endParaRPr sz="1333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55591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 Schools: Reduce incidents of gender-related bullying in schools 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55591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 the Workplace: Reduce incidents of sexual harassment in offices (Pillars 5)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55591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On the Street: Reduce the incidence of GBVF in "hot zones" 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55591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Social media: People sign-up committing to speak-up when someone witnesses a GBVF incident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55591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Reduce incidents of GBVF in taxi’s or taverns</a:t>
            </a:r>
            <a:endParaRPr sz="2667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8" name="Google Shape;268;p52"/>
          <p:cNvSpPr txBox="1"/>
          <p:nvPr/>
        </p:nvSpPr>
        <p:spPr>
          <a:xfrm>
            <a:off x="5408667" y="1251267"/>
            <a:ext cx="6678000" cy="2989600"/>
          </a:xfrm>
          <a:prstGeom prst="rect">
            <a:avLst/>
          </a:prstGeom>
          <a:solidFill>
            <a:srgbClr val="E7E7E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286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000" b="1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Support (Pillar 4)</a:t>
            </a:r>
            <a:endParaRPr sz="2000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</a:pPr>
            <a:endParaRPr sz="1333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31789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Increase the number of support services that survivors of GBV actually receive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31789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Increase number and utilisations of safe spaces/shelters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31789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Reduce incidents of GBVF for survivors coming to and from courts or police stations</a:t>
            </a:r>
            <a:endParaRPr sz="2000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9" name="Google Shape;269;p52"/>
          <p:cNvSpPr txBox="1"/>
          <p:nvPr/>
        </p:nvSpPr>
        <p:spPr>
          <a:xfrm>
            <a:off x="5408667" y="4380400"/>
            <a:ext cx="6678000" cy="24776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286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000" b="1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Economic Empowerment (Pillar 5) </a:t>
            </a:r>
            <a:endParaRPr sz="2000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</a:pPr>
            <a:endParaRPr sz="1333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55591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Increase procurement from women-owned businesses, with a focus on survivors of GBVF 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55591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Transition survivors from basic skills-training into active employment or micro-enterprises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" name="Google Shape;697;g32fd5d2377a_3_667" descr="A green house with a flag&#10;&#10;AI-generated content may be incorrect.">
            <a:extLst>
              <a:ext uri="{FF2B5EF4-FFF2-40B4-BE49-F238E27FC236}">
                <a16:creationId xmlns:a16="http://schemas.microsoft.com/office/drawing/2014/main" id="{AD2EB631-5FA2-BAC8-159E-67FB18125B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217" y="-106289"/>
            <a:ext cx="1253573" cy="1246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2601D7-F275-4AB5-E22F-172974380AC9}"/>
              </a:ext>
            </a:extLst>
          </p:cNvPr>
          <p:cNvSpPr/>
          <p:nvPr/>
        </p:nvSpPr>
        <p:spPr>
          <a:xfrm>
            <a:off x="0" y="-10274"/>
            <a:ext cx="5004000" cy="1054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Google Shape;275;p53"/>
          <p:cNvSpPr/>
          <p:nvPr/>
        </p:nvSpPr>
        <p:spPr>
          <a:xfrm>
            <a:off x="1057025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7291" y="0"/>
                </a:moveTo>
                <a:lnTo>
                  <a:pt x="0" y="0"/>
                </a:lnTo>
                <a:lnTo>
                  <a:pt x="31907" y="34303"/>
                </a:lnTo>
                <a:lnTo>
                  <a:pt x="35013" y="37217"/>
                </a:lnTo>
                <a:lnTo>
                  <a:pt x="35618" y="38080"/>
                </a:lnTo>
                <a:lnTo>
                  <a:pt x="40421" y="43834"/>
                </a:lnTo>
                <a:lnTo>
                  <a:pt x="42505" y="45309"/>
                </a:lnTo>
                <a:lnTo>
                  <a:pt x="44917" y="47793"/>
                </a:lnTo>
                <a:lnTo>
                  <a:pt x="64688" y="68853"/>
                </a:lnTo>
                <a:lnTo>
                  <a:pt x="67525" y="71661"/>
                </a:lnTo>
                <a:lnTo>
                  <a:pt x="68018" y="73112"/>
                </a:lnTo>
                <a:lnTo>
                  <a:pt x="70859" y="75920"/>
                </a:lnTo>
                <a:lnTo>
                  <a:pt x="83880" y="89391"/>
                </a:lnTo>
                <a:lnTo>
                  <a:pt x="86932" y="92271"/>
                </a:lnTo>
                <a:lnTo>
                  <a:pt x="87462" y="93563"/>
                </a:lnTo>
                <a:lnTo>
                  <a:pt x="90089" y="96418"/>
                </a:lnTo>
                <a:lnTo>
                  <a:pt x="122821" y="131014"/>
                </a:lnTo>
                <a:lnTo>
                  <a:pt x="126561" y="134514"/>
                </a:lnTo>
                <a:lnTo>
                  <a:pt x="129244" y="137836"/>
                </a:lnTo>
                <a:lnTo>
                  <a:pt x="207835" y="221482"/>
                </a:lnTo>
                <a:lnTo>
                  <a:pt x="205786" y="224402"/>
                </a:lnTo>
                <a:lnTo>
                  <a:pt x="203997" y="225388"/>
                </a:lnTo>
                <a:lnTo>
                  <a:pt x="201536" y="228419"/>
                </a:lnTo>
                <a:lnTo>
                  <a:pt x="182185" y="248806"/>
                </a:lnTo>
                <a:lnTo>
                  <a:pt x="174553" y="257364"/>
                </a:lnTo>
                <a:lnTo>
                  <a:pt x="166162" y="266497"/>
                </a:lnTo>
                <a:lnTo>
                  <a:pt x="157254" y="276013"/>
                </a:lnTo>
                <a:lnTo>
                  <a:pt x="129851" y="304936"/>
                </a:lnTo>
                <a:lnTo>
                  <a:pt x="121298" y="314062"/>
                </a:lnTo>
                <a:lnTo>
                  <a:pt x="115437" y="320403"/>
                </a:lnTo>
                <a:lnTo>
                  <a:pt x="113296" y="321843"/>
                </a:lnTo>
                <a:lnTo>
                  <a:pt x="111024" y="324439"/>
                </a:lnTo>
                <a:lnTo>
                  <a:pt x="85011" y="352493"/>
                </a:lnTo>
                <a:lnTo>
                  <a:pt x="82005" y="355330"/>
                </a:lnTo>
                <a:lnTo>
                  <a:pt x="81271" y="356000"/>
                </a:lnTo>
                <a:lnTo>
                  <a:pt x="78592" y="359319"/>
                </a:lnTo>
                <a:lnTo>
                  <a:pt x="0" y="442965"/>
                </a:lnTo>
                <a:lnTo>
                  <a:pt x="204332" y="442965"/>
                </a:lnTo>
                <a:lnTo>
                  <a:pt x="212774" y="442302"/>
                </a:lnTo>
                <a:lnTo>
                  <a:pt x="213916" y="437407"/>
                </a:lnTo>
                <a:lnTo>
                  <a:pt x="219985" y="430815"/>
                </a:lnTo>
                <a:lnTo>
                  <a:pt x="277531" y="370259"/>
                </a:lnTo>
                <a:lnTo>
                  <a:pt x="285750" y="361224"/>
                </a:lnTo>
                <a:lnTo>
                  <a:pt x="304820" y="341222"/>
                </a:lnTo>
                <a:lnTo>
                  <a:pt x="359356" y="283226"/>
                </a:lnTo>
                <a:lnTo>
                  <a:pt x="367929" y="273864"/>
                </a:lnTo>
                <a:lnTo>
                  <a:pt x="376766" y="264830"/>
                </a:lnTo>
                <a:lnTo>
                  <a:pt x="412121" y="226735"/>
                </a:lnTo>
                <a:lnTo>
                  <a:pt x="414026" y="224477"/>
                </a:lnTo>
                <a:lnTo>
                  <a:pt x="415116" y="223880"/>
                </a:lnTo>
                <a:lnTo>
                  <a:pt x="416793" y="221482"/>
                </a:lnTo>
                <a:lnTo>
                  <a:pt x="301845" y="99147"/>
                </a:lnTo>
                <a:lnTo>
                  <a:pt x="299387" y="96782"/>
                </a:lnTo>
                <a:lnTo>
                  <a:pt x="299239" y="96235"/>
                </a:lnTo>
                <a:lnTo>
                  <a:pt x="295556" y="91824"/>
                </a:lnTo>
                <a:lnTo>
                  <a:pt x="294232" y="90745"/>
                </a:lnTo>
                <a:lnTo>
                  <a:pt x="292252" y="88877"/>
                </a:lnTo>
                <a:lnTo>
                  <a:pt x="273071" y="68331"/>
                </a:lnTo>
                <a:lnTo>
                  <a:pt x="269021" y="64551"/>
                </a:lnTo>
                <a:lnTo>
                  <a:pt x="267357" y="61718"/>
                </a:lnTo>
                <a:lnTo>
                  <a:pt x="263476" y="58060"/>
                </a:lnTo>
                <a:lnTo>
                  <a:pt x="215906" y="7401"/>
                </a:lnTo>
                <a:lnTo>
                  <a:pt x="214704" y="5953"/>
                </a:lnTo>
                <a:lnTo>
                  <a:pt x="212444" y="3575"/>
                </a:lnTo>
                <a:lnTo>
                  <a:pt x="209052" y="600"/>
                </a:lnTo>
                <a:lnTo>
                  <a:pt x="208743" y="140"/>
                </a:lnTo>
                <a:lnTo>
                  <a:pt x="207291" y="0"/>
                </a:lnTo>
                <a:close/>
              </a:path>
            </a:pathLst>
          </a:custGeom>
          <a:solidFill>
            <a:srgbClr val="FBB1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3"/>
          <p:cNvSpPr/>
          <p:nvPr/>
        </p:nvSpPr>
        <p:spPr>
          <a:xfrm>
            <a:off x="1091440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5949" y="0"/>
                </a:moveTo>
                <a:lnTo>
                  <a:pt x="0" y="0"/>
                </a:lnTo>
                <a:lnTo>
                  <a:pt x="2048" y="2923"/>
                </a:lnTo>
                <a:lnTo>
                  <a:pt x="3837" y="3906"/>
                </a:lnTo>
                <a:lnTo>
                  <a:pt x="8990" y="10248"/>
                </a:lnTo>
                <a:lnTo>
                  <a:pt x="12722" y="13762"/>
                </a:lnTo>
                <a:lnTo>
                  <a:pt x="58083" y="62208"/>
                </a:lnTo>
                <a:lnTo>
                  <a:pt x="60458" y="65145"/>
                </a:lnTo>
                <a:lnTo>
                  <a:pt x="62096" y="66286"/>
                </a:lnTo>
                <a:lnTo>
                  <a:pt x="64688" y="68853"/>
                </a:lnTo>
                <a:lnTo>
                  <a:pt x="155614" y="165549"/>
                </a:lnTo>
                <a:lnTo>
                  <a:pt x="158540" y="168365"/>
                </a:lnTo>
                <a:lnTo>
                  <a:pt x="159109" y="169837"/>
                </a:lnTo>
                <a:lnTo>
                  <a:pt x="161791" y="172609"/>
                </a:lnTo>
                <a:lnTo>
                  <a:pt x="207831" y="221482"/>
                </a:lnTo>
                <a:lnTo>
                  <a:pt x="162921" y="269276"/>
                </a:lnTo>
                <a:lnTo>
                  <a:pt x="160074" y="272214"/>
                </a:lnTo>
                <a:lnTo>
                  <a:pt x="159368" y="273851"/>
                </a:lnTo>
                <a:lnTo>
                  <a:pt x="152431" y="280371"/>
                </a:lnTo>
                <a:lnTo>
                  <a:pt x="147377" y="286631"/>
                </a:lnTo>
                <a:lnTo>
                  <a:pt x="145738" y="287769"/>
                </a:lnTo>
                <a:lnTo>
                  <a:pt x="143144" y="290335"/>
                </a:lnTo>
                <a:lnTo>
                  <a:pt x="135370" y="298482"/>
                </a:lnTo>
                <a:lnTo>
                  <a:pt x="116240" y="319475"/>
                </a:lnTo>
                <a:lnTo>
                  <a:pt x="0" y="442965"/>
                </a:lnTo>
                <a:lnTo>
                  <a:pt x="204732" y="442965"/>
                </a:lnTo>
                <a:lnTo>
                  <a:pt x="210762" y="442540"/>
                </a:lnTo>
                <a:lnTo>
                  <a:pt x="211489" y="440369"/>
                </a:lnTo>
                <a:lnTo>
                  <a:pt x="215474" y="436225"/>
                </a:lnTo>
                <a:lnTo>
                  <a:pt x="244274" y="405436"/>
                </a:lnTo>
                <a:lnTo>
                  <a:pt x="248155" y="401774"/>
                </a:lnTo>
                <a:lnTo>
                  <a:pt x="249822" y="398945"/>
                </a:lnTo>
                <a:lnTo>
                  <a:pt x="253869" y="395164"/>
                </a:lnTo>
                <a:lnTo>
                  <a:pt x="416797" y="221482"/>
                </a:lnTo>
                <a:lnTo>
                  <a:pt x="335776" y="134758"/>
                </a:lnTo>
                <a:lnTo>
                  <a:pt x="333875" y="132876"/>
                </a:lnTo>
                <a:lnTo>
                  <a:pt x="332456" y="131838"/>
                </a:lnTo>
                <a:lnTo>
                  <a:pt x="330678" y="129909"/>
                </a:lnTo>
                <a:lnTo>
                  <a:pt x="215906" y="7401"/>
                </a:lnTo>
                <a:lnTo>
                  <a:pt x="210884" y="1360"/>
                </a:lnTo>
                <a:lnTo>
                  <a:pt x="209462" y="259"/>
                </a:lnTo>
                <a:lnTo>
                  <a:pt x="205949" y="0"/>
                </a:lnTo>
                <a:close/>
              </a:path>
            </a:pathLst>
          </a:custGeom>
          <a:solidFill>
            <a:srgbClr val="72B3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53"/>
          <p:cNvSpPr/>
          <p:nvPr/>
        </p:nvSpPr>
        <p:spPr>
          <a:xfrm>
            <a:off x="9881961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210093" y="0"/>
                </a:moveTo>
                <a:lnTo>
                  <a:pt x="0" y="0"/>
                </a:lnTo>
                <a:lnTo>
                  <a:pt x="116619" y="123979"/>
                </a:lnTo>
                <a:lnTo>
                  <a:pt x="119729" y="126889"/>
                </a:lnTo>
                <a:lnTo>
                  <a:pt x="120331" y="127749"/>
                </a:lnTo>
                <a:lnTo>
                  <a:pt x="122951" y="130888"/>
                </a:lnTo>
                <a:lnTo>
                  <a:pt x="207831" y="221482"/>
                </a:lnTo>
                <a:lnTo>
                  <a:pt x="200329" y="230745"/>
                </a:lnTo>
                <a:lnTo>
                  <a:pt x="190535" y="240667"/>
                </a:lnTo>
                <a:lnTo>
                  <a:pt x="182402" y="249021"/>
                </a:lnTo>
                <a:lnTo>
                  <a:pt x="172878" y="259378"/>
                </a:lnTo>
                <a:lnTo>
                  <a:pt x="163184" y="270039"/>
                </a:lnTo>
                <a:lnTo>
                  <a:pt x="154539" y="279309"/>
                </a:lnTo>
                <a:lnTo>
                  <a:pt x="104184" y="331937"/>
                </a:lnTo>
                <a:lnTo>
                  <a:pt x="101498" y="334713"/>
                </a:lnTo>
                <a:lnTo>
                  <a:pt x="100937" y="336182"/>
                </a:lnTo>
                <a:lnTo>
                  <a:pt x="98007" y="338997"/>
                </a:lnTo>
                <a:lnTo>
                  <a:pt x="0" y="442965"/>
                </a:lnTo>
                <a:lnTo>
                  <a:pt x="206536" y="442965"/>
                </a:lnTo>
                <a:lnTo>
                  <a:pt x="212552" y="442655"/>
                </a:lnTo>
                <a:lnTo>
                  <a:pt x="211029" y="441100"/>
                </a:lnTo>
                <a:lnTo>
                  <a:pt x="215468" y="436222"/>
                </a:lnTo>
                <a:lnTo>
                  <a:pt x="408628" y="232037"/>
                </a:lnTo>
                <a:lnTo>
                  <a:pt x="411063" y="229694"/>
                </a:lnTo>
                <a:lnTo>
                  <a:pt x="411264" y="229086"/>
                </a:lnTo>
                <a:lnTo>
                  <a:pt x="415152" y="224477"/>
                </a:lnTo>
                <a:lnTo>
                  <a:pt x="416243" y="223880"/>
                </a:lnTo>
                <a:lnTo>
                  <a:pt x="417927" y="221482"/>
                </a:lnTo>
                <a:lnTo>
                  <a:pt x="210093" y="0"/>
                </a:lnTo>
                <a:close/>
              </a:path>
            </a:pathLst>
          </a:custGeom>
          <a:solidFill>
            <a:srgbClr val="A816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53"/>
          <p:cNvSpPr/>
          <p:nvPr/>
        </p:nvSpPr>
        <p:spPr>
          <a:xfrm>
            <a:off x="10226109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409534" y="212554"/>
                </a:moveTo>
                <a:lnTo>
                  <a:pt x="201582" y="212554"/>
                </a:lnTo>
                <a:lnTo>
                  <a:pt x="207835" y="221482"/>
                </a:lnTo>
                <a:lnTo>
                  <a:pt x="200330" y="230745"/>
                </a:lnTo>
                <a:lnTo>
                  <a:pt x="190537" y="240667"/>
                </a:lnTo>
                <a:lnTo>
                  <a:pt x="33020" y="407559"/>
                </a:lnTo>
                <a:lnTo>
                  <a:pt x="29952" y="410510"/>
                </a:lnTo>
                <a:lnTo>
                  <a:pt x="29243" y="412221"/>
                </a:lnTo>
                <a:lnTo>
                  <a:pt x="26283" y="415166"/>
                </a:lnTo>
                <a:lnTo>
                  <a:pt x="0" y="442965"/>
                </a:lnTo>
                <a:lnTo>
                  <a:pt x="206532" y="442965"/>
                </a:lnTo>
                <a:lnTo>
                  <a:pt x="212552" y="442655"/>
                </a:lnTo>
                <a:lnTo>
                  <a:pt x="211029" y="441100"/>
                </a:lnTo>
                <a:lnTo>
                  <a:pt x="215468" y="436222"/>
                </a:lnTo>
                <a:lnTo>
                  <a:pt x="331218" y="313570"/>
                </a:lnTo>
                <a:lnTo>
                  <a:pt x="333051" y="311684"/>
                </a:lnTo>
                <a:lnTo>
                  <a:pt x="334501" y="310629"/>
                </a:lnTo>
                <a:lnTo>
                  <a:pt x="336334" y="308739"/>
                </a:lnTo>
                <a:lnTo>
                  <a:pt x="344765" y="299902"/>
                </a:lnTo>
                <a:lnTo>
                  <a:pt x="353455" y="290599"/>
                </a:lnTo>
                <a:lnTo>
                  <a:pt x="380113" y="261840"/>
                </a:lnTo>
                <a:lnTo>
                  <a:pt x="388875" y="252619"/>
                </a:lnTo>
                <a:lnTo>
                  <a:pt x="397415" y="243906"/>
                </a:lnTo>
                <a:lnTo>
                  <a:pt x="408626" y="232037"/>
                </a:lnTo>
                <a:lnTo>
                  <a:pt x="411063" y="229694"/>
                </a:lnTo>
                <a:lnTo>
                  <a:pt x="411264" y="229086"/>
                </a:lnTo>
                <a:lnTo>
                  <a:pt x="415152" y="224477"/>
                </a:lnTo>
                <a:lnTo>
                  <a:pt x="416247" y="223880"/>
                </a:lnTo>
                <a:lnTo>
                  <a:pt x="417923" y="221482"/>
                </a:lnTo>
                <a:lnTo>
                  <a:pt x="409534" y="212554"/>
                </a:lnTo>
                <a:close/>
              </a:path>
              <a:path w="418465" h="443229" extrusionOk="0">
                <a:moveTo>
                  <a:pt x="210093" y="0"/>
                </a:moveTo>
                <a:lnTo>
                  <a:pt x="0" y="0"/>
                </a:lnTo>
                <a:lnTo>
                  <a:pt x="51653" y="55389"/>
                </a:lnTo>
                <a:lnTo>
                  <a:pt x="60312" y="64267"/>
                </a:lnTo>
                <a:lnTo>
                  <a:pt x="69382" y="73959"/>
                </a:lnTo>
                <a:lnTo>
                  <a:pt x="78518" y="83840"/>
                </a:lnTo>
                <a:lnTo>
                  <a:pt x="87376" y="93281"/>
                </a:lnTo>
                <a:lnTo>
                  <a:pt x="95611" y="101657"/>
                </a:lnTo>
                <a:lnTo>
                  <a:pt x="99947" y="105836"/>
                </a:lnTo>
                <a:lnTo>
                  <a:pt x="100648" y="107553"/>
                </a:lnTo>
                <a:lnTo>
                  <a:pt x="103611" y="110491"/>
                </a:lnTo>
                <a:lnTo>
                  <a:pt x="188330" y="200159"/>
                </a:lnTo>
                <a:lnTo>
                  <a:pt x="190905" y="202604"/>
                </a:lnTo>
                <a:lnTo>
                  <a:pt x="192643" y="203979"/>
                </a:lnTo>
                <a:lnTo>
                  <a:pt x="200779" y="214059"/>
                </a:lnTo>
                <a:lnTo>
                  <a:pt x="201582" y="212554"/>
                </a:lnTo>
                <a:lnTo>
                  <a:pt x="409534" y="212554"/>
                </a:lnTo>
                <a:lnTo>
                  <a:pt x="327564" y="125326"/>
                </a:lnTo>
                <a:lnTo>
                  <a:pt x="325253" y="122429"/>
                </a:lnTo>
                <a:lnTo>
                  <a:pt x="323830" y="121273"/>
                </a:lnTo>
                <a:lnTo>
                  <a:pt x="317981" y="115642"/>
                </a:lnTo>
                <a:lnTo>
                  <a:pt x="317275" y="113932"/>
                </a:lnTo>
                <a:lnTo>
                  <a:pt x="314313" y="110991"/>
                </a:lnTo>
                <a:lnTo>
                  <a:pt x="255604" y="49381"/>
                </a:lnTo>
                <a:lnTo>
                  <a:pt x="252925" y="46318"/>
                </a:lnTo>
                <a:lnTo>
                  <a:pt x="252464" y="45316"/>
                </a:lnTo>
                <a:lnTo>
                  <a:pt x="249347" y="42404"/>
                </a:lnTo>
                <a:lnTo>
                  <a:pt x="210093" y="0"/>
                </a:lnTo>
                <a:close/>
              </a:path>
            </a:pathLst>
          </a:custGeom>
          <a:solidFill>
            <a:srgbClr val="E9622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53"/>
          <p:cNvSpPr/>
          <p:nvPr/>
        </p:nvSpPr>
        <p:spPr>
          <a:xfrm>
            <a:off x="11594516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210092" y="0"/>
                </a:moveTo>
                <a:lnTo>
                  <a:pt x="0" y="0"/>
                </a:lnTo>
                <a:lnTo>
                  <a:pt x="2044" y="2923"/>
                </a:lnTo>
                <a:lnTo>
                  <a:pt x="3834" y="3906"/>
                </a:lnTo>
                <a:lnTo>
                  <a:pt x="6300" y="6940"/>
                </a:lnTo>
                <a:lnTo>
                  <a:pt x="135799" y="144526"/>
                </a:lnTo>
                <a:lnTo>
                  <a:pt x="138586" y="147204"/>
                </a:lnTo>
                <a:lnTo>
                  <a:pt x="140004" y="148360"/>
                </a:lnTo>
                <a:lnTo>
                  <a:pt x="144561" y="154068"/>
                </a:lnTo>
                <a:lnTo>
                  <a:pt x="146052" y="155393"/>
                </a:lnTo>
                <a:lnTo>
                  <a:pt x="152064" y="161046"/>
                </a:lnTo>
                <a:lnTo>
                  <a:pt x="152791" y="162518"/>
                </a:lnTo>
                <a:lnTo>
                  <a:pt x="157906" y="168069"/>
                </a:lnTo>
                <a:lnTo>
                  <a:pt x="160045" y="169505"/>
                </a:lnTo>
                <a:lnTo>
                  <a:pt x="162317" y="172101"/>
                </a:lnTo>
                <a:lnTo>
                  <a:pt x="207835" y="221482"/>
                </a:lnTo>
                <a:lnTo>
                  <a:pt x="130752" y="304416"/>
                </a:lnTo>
                <a:lnTo>
                  <a:pt x="128347" y="306903"/>
                </a:lnTo>
                <a:lnTo>
                  <a:pt x="126259" y="308376"/>
                </a:lnTo>
                <a:lnTo>
                  <a:pt x="124077" y="310996"/>
                </a:lnTo>
                <a:lnTo>
                  <a:pt x="84974" y="352461"/>
                </a:lnTo>
                <a:lnTo>
                  <a:pt x="82048" y="355273"/>
                </a:lnTo>
                <a:lnTo>
                  <a:pt x="81483" y="356745"/>
                </a:lnTo>
                <a:lnTo>
                  <a:pt x="78800" y="359521"/>
                </a:lnTo>
                <a:lnTo>
                  <a:pt x="0" y="442965"/>
                </a:lnTo>
                <a:lnTo>
                  <a:pt x="206532" y="442965"/>
                </a:lnTo>
                <a:lnTo>
                  <a:pt x="212547" y="442655"/>
                </a:lnTo>
                <a:lnTo>
                  <a:pt x="211024" y="441100"/>
                </a:lnTo>
                <a:lnTo>
                  <a:pt x="219085" y="432244"/>
                </a:lnTo>
                <a:lnTo>
                  <a:pt x="221569" y="430692"/>
                </a:lnTo>
                <a:lnTo>
                  <a:pt x="225248" y="426135"/>
                </a:lnTo>
                <a:lnTo>
                  <a:pt x="340841" y="303329"/>
                </a:lnTo>
                <a:lnTo>
                  <a:pt x="349851" y="294227"/>
                </a:lnTo>
                <a:lnTo>
                  <a:pt x="358694" y="285018"/>
                </a:lnTo>
                <a:lnTo>
                  <a:pt x="413244" y="226735"/>
                </a:lnTo>
                <a:lnTo>
                  <a:pt x="415149" y="224477"/>
                </a:lnTo>
                <a:lnTo>
                  <a:pt x="416242" y="223880"/>
                </a:lnTo>
                <a:lnTo>
                  <a:pt x="417923" y="221482"/>
                </a:lnTo>
                <a:lnTo>
                  <a:pt x="398995" y="200693"/>
                </a:lnTo>
                <a:lnTo>
                  <a:pt x="396706" y="198205"/>
                </a:lnTo>
                <a:lnTo>
                  <a:pt x="394571" y="196656"/>
                </a:lnTo>
                <a:lnTo>
                  <a:pt x="392212" y="194216"/>
                </a:lnTo>
                <a:lnTo>
                  <a:pt x="269100" y="63482"/>
                </a:lnTo>
                <a:lnTo>
                  <a:pt x="261552" y="55776"/>
                </a:lnTo>
                <a:lnTo>
                  <a:pt x="252048" y="45421"/>
                </a:lnTo>
                <a:lnTo>
                  <a:pt x="242135" y="34499"/>
                </a:lnTo>
                <a:lnTo>
                  <a:pt x="233364" y="25093"/>
                </a:lnTo>
                <a:lnTo>
                  <a:pt x="227020" y="18882"/>
                </a:lnTo>
                <a:lnTo>
                  <a:pt x="225281" y="17506"/>
                </a:lnTo>
                <a:lnTo>
                  <a:pt x="218355" y="8928"/>
                </a:lnTo>
                <a:lnTo>
                  <a:pt x="216338" y="8928"/>
                </a:lnTo>
                <a:lnTo>
                  <a:pt x="210092" y="0"/>
                </a:lnTo>
                <a:close/>
              </a:path>
              <a:path w="418465" h="443229" extrusionOk="0">
                <a:moveTo>
                  <a:pt x="217140" y="7423"/>
                </a:moveTo>
                <a:lnTo>
                  <a:pt x="216338" y="8928"/>
                </a:lnTo>
                <a:lnTo>
                  <a:pt x="218355" y="8928"/>
                </a:lnTo>
                <a:lnTo>
                  <a:pt x="217140" y="7423"/>
                </a:lnTo>
                <a:close/>
              </a:path>
            </a:pathLst>
          </a:custGeom>
          <a:solidFill>
            <a:srgbClr val="2E53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3"/>
          <p:cNvSpPr/>
          <p:nvPr/>
        </p:nvSpPr>
        <p:spPr>
          <a:xfrm>
            <a:off x="11257646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210092" y="0"/>
                </a:moveTo>
                <a:lnTo>
                  <a:pt x="0" y="0"/>
                </a:lnTo>
                <a:lnTo>
                  <a:pt x="162632" y="172980"/>
                </a:lnTo>
                <a:lnTo>
                  <a:pt x="183048" y="194121"/>
                </a:lnTo>
                <a:lnTo>
                  <a:pt x="193526" y="205147"/>
                </a:lnTo>
                <a:lnTo>
                  <a:pt x="202245" y="214677"/>
                </a:lnTo>
                <a:lnTo>
                  <a:pt x="207835" y="221482"/>
                </a:lnTo>
                <a:lnTo>
                  <a:pt x="203360" y="227107"/>
                </a:lnTo>
                <a:lnTo>
                  <a:pt x="194617" y="236641"/>
                </a:lnTo>
                <a:lnTo>
                  <a:pt x="183562" y="248244"/>
                </a:lnTo>
                <a:lnTo>
                  <a:pt x="162333" y="270296"/>
                </a:lnTo>
                <a:lnTo>
                  <a:pt x="124077" y="310996"/>
                </a:lnTo>
                <a:lnTo>
                  <a:pt x="121467" y="314131"/>
                </a:lnTo>
                <a:lnTo>
                  <a:pt x="120859" y="314996"/>
                </a:lnTo>
                <a:lnTo>
                  <a:pt x="114631" y="320821"/>
                </a:lnTo>
                <a:lnTo>
                  <a:pt x="114170" y="321818"/>
                </a:lnTo>
                <a:lnTo>
                  <a:pt x="111492" y="324882"/>
                </a:lnTo>
                <a:lnTo>
                  <a:pt x="39535" y="400827"/>
                </a:lnTo>
                <a:lnTo>
                  <a:pt x="37221" y="403725"/>
                </a:lnTo>
                <a:lnTo>
                  <a:pt x="35806" y="404884"/>
                </a:lnTo>
                <a:lnTo>
                  <a:pt x="33020" y="407559"/>
                </a:lnTo>
                <a:lnTo>
                  <a:pt x="13276" y="428655"/>
                </a:lnTo>
                <a:lnTo>
                  <a:pt x="10166" y="431561"/>
                </a:lnTo>
                <a:lnTo>
                  <a:pt x="9565" y="432432"/>
                </a:lnTo>
                <a:lnTo>
                  <a:pt x="4471" y="438519"/>
                </a:lnTo>
                <a:lnTo>
                  <a:pt x="2189" y="439847"/>
                </a:lnTo>
                <a:lnTo>
                  <a:pt x="0" y="442965"/>
                </a:lnTo>
                <a:lnTo>
                  <a:pt x="206540" y="442965"/>
                </a:lnTo>
                <a:lnTo>
                  <a:pt x="212551" y="442655"/>
                </a:lnTo>
                <a:lnTo>
                  <a:pt x="211028" y="441100"/>
                </a:lnTo>
                <a:lnTo>
                  <a:pt x="219085" y="432244"/>
                </a:lnTo>
                <a:lnTo>
                  <a:pt x="221573" y="430692"/>
                </a:lnTo>
                <a:lnTo>
                  <a:pt x="225256" y="426135"/>
                </a:lnTo>
                <a:lnTo>
                  <a:pt x="268552" y="380041"/>
                </a:lnTo>
                <a:lnTo>
                  <a:pt x="270334" y="378112"/>
                </a:lnTo>
                <a:lnTo>
                  <a:pt x="271753" y="377070"/>
                </a:lnTo>
                <a:lnTo>
                  <a:pt x="276073" y="372794"/>
                </a:lnTo>
                <a:lnTo>
                  <a:pt x="276117" y="372200"/>
                </a:lnTo>
                <a:lnTo>
                  <a:pt x="278201" y="369817"/>
                </a:lnTo>
                <a:lnTo>
                  <a:pt x="417927" y="221482"/>
                </a:lnTo>
                <a:lnTo>
                  <a:pt x="413299" y="216062"/>
                </a:lnTo>
                <a:lnTo>
                  <a:pt x="404778" y="206959"/>
                </a:lnTo>
                <a:lnTo>
                  <a:pt x="371597" y="172463"/>
                </a:lnTo>
                <a:lnTo>
                  <a:pt x="249350" y="42404"/>
                </a:lnTo>
                <a:lnTo>
                  <a:pt x="246240" y="39495"/>
                </a:lnTo>
                <a:lnTo>
                  <a:pt x="245635" y="38632"/>
                </a:lnTo>
                <a:lnTo>
                  <a:pt x="240667" y="32677"/>
                </a:lnTo>
                <a:lnTo>
                  <a:pt x="238309" y="31075"/>
                </a:lnTo>
                <a:lnTo>
                  <a:pt x="235800" y="28354"/>
                </a:lnTo>
                <a:lnTo>
                  <a:pt x="216576" y="7844"/>
                </a:lnTo>
                <a:lnTo>
                  <a:pt x="213213" y="4687"/>
                </a:lnTo>
                <a:lnTo>
                  <a:pt x="212572" y="3542"/>
                </a:lnTo>
                <a:lnTo>
                  <a:pt x="210092" y="0"/>
                </a:lnTo>
                <a:close/>
              </a:path>
            </a:pathLst>
          </a:custGeom>
          <a:solidFill>
            <a:srgbClr val="2094B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3"/>
          <p:cNvSpPr/>
          <p:nvPr/>
        </p:nvSpPr>
        <p:spPr>
          <a:xfrm>
            <a:off x="1057025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7291" y="0"/>
                </a:moveTo>
                <a:lnTo>
                  <a:pt x="0" y="0"/>
                </a:lnTo>
                <a:lnTo>
                  <a:pt x="31907" y="34303"/>
                </a:lnTo>
                <a:lnTo>
                  <a:pt x="35013" y="37217"/>
                </a:lnTo>
                <a:lnTo>
                  <a:pt x="35618" y="38080"/>
                </a:lnTo>
                <a:lnTo>
                  <a:pt x="40421" y="43834"/>
                </a:lnTo>
                <a:lnTo>
                  <a:pt x="42505" y="45309"/>
                </a:lnTo>
                <a:lnTo>
                  <a:pt x="44917" y="47793"/>
                </a:lnTo>
                <a:lnTo>
                  <a:pt x="64688" y="68853"/>
                </a:lnTo>
                <a:lnTo>
                  <a:pt x="67525" y="71661"/>
                </a:lnTo>
                <a:lnTo>
                  <a:pt x="68018" y="73112"/>
                </a:lnTo>
                <a:lnTo>
                  <a:pt x="70859" y="75920"/>
                </a:lnTo>
                <a:lnTo>
                  <a:pt x="83880" y="89391"/>
                </a:lnTo>
                <a:lnTo>
                  <a:pt x="86932" y="92271"/>
                </a:lnTo>
                <a:lnTo>
                  <a:pt x="87462" y="93563"/>
                </a:lnTo>
                <a:lnTo>
                  <a:pt x="90089" y="96418"/>
                </a:lnTo>
                <a:lnTo>
                  <a:pt x="122821" y="131014"/>
                </a:lnTo>
                <a:lnTo>
                  <a:pt x="126561" y="134514"/>
                </a:lnTo>
                <a:lnTo>
                  <a:pt x="129244" y="137836"/>
                </a:lnTo>
                <a:lnTo>
                  <a:pt x="207835" y="221482"/>
                </a:lnTo>
                <a:lnTo>
                  <a:pt x="205786" y="224402"/>
                </a:lnTo>
                <a:lnTo>
                  <a:pt x="203997" y="225388"/>
                </a:lnTo>
                <a:lnTo>
                  <a:pt x="201536" y="228419"/>
                </a:lnTo>
                <a:lnTo>
                  <a:pt x="182185" y="248806"/>
                </a:lnTo>
                <a:lnTo>
                  <a:pt x="174553" y="257364"/>
                </a:lnTo>
                <a:lnTo>
                  <a:pt x="166162" y="266497"/>
                </a:lnTo>
                <a:lnTo>
                  <a:pt x="157254" y="276013"/>
                </a:lnTo>
                <a:lnTo>
                  <a:pt x="129851" y="304936"/>
                </a:lnTo>
                <a:lnTo>
                  <a:pt x="121298" y="314062"/>
                </a:lnTo>
                <a:lnTo>
                  <a:pt x="115437" y="320403"/>
                </a:lnTo>
                <a:lnTo>
                  <a:pt x="113296" y="321843"/>
                </a:lnTo>
                <a:lnTo>
                  <a:pt x="111024" y="324439"/>
                </a:lnTo>
                <a:lnTo>
                  <a:pt x="85011" y="352493"/>
                </a:lnTo>
                <a:lnTo>
                  <a:pt x="82005" y="355330"/>
                </a:lnTo>
                <a:lnTo>
                  <a:pt x="81271" y="356000"/>
                </a:lnTo>
                <a:lnTo>
                  <a:pt x="78592" y="359319"/>
                </a:lnTo>
                <a:lnTo>
                  <a:pt x="0" y="442965"/>
                </a:lnTo>
                <a:lnTo>
                  <a:pt x="204332" y="442965"/>
                </a:lnTo>
                <a:lnTo>
                  <a:pt x="212774" y="442302"/>
                </a:lnTo>
                <a:lnTo>
                  <a:pt x="213916" y="437407"/>
                </a:lnTo>
                <a:lnTo>
                  <a:pt x="219985" y="430815"/>
                </a:lnTo>
                <a:lnTo>
                  <a:pt x="277531" y="370259"/>
                </a:lnTo>
                <a:lnTo>
                  <a:pt x="285750" y="361224"/>
                </a:lnTo>
                <a:lnTo>
                  <a:pt x="304820" y="341222"/>
                </a:lnTo>
                <a:lnTo>
                  <a:pt x="359356" y="283226"/>
                </a:lnTo>
                <a:lnTo>
                  <a:pt x="367929" y="273864"/>
                </a:lnTo>
                <a:lnTo>
                  <a:pt x="376766" y="264830"/>
                </a:lnTo>
                <a:lnTo>
                  <a:pt x="412121" y="226735"/>
                </a:lnTo>
                <a:lnTo>
                  <a:pt x="414026" y="224477"/>
                </a:lnTo>
                <a:lnTo>
                  <a:pt x="415116" y="223880"/>
                </a:lnTo>
                <a:lnTo>
                  <a:pt x="416793" y="221482"/>
                </a:lnTo>
                <a:lnTo>
                  <a:pt x="301845" y="99147"/>
                </a:lnTo>
                <a:lnTo>
                  <a:pt x="299387" y="96782"/>
                </a:lnTo>
                <a:lnTo>
                  <a:pt x="299239" y="96235"/>
                </a:lnTo>
                <a:lnTo>
                  <a:pt x="295556" y="91824"/>
                </a:lnTo>
                <a:lnTo>
                  <a:pt x="294232" y="90745"/>
                </a:lnTo>
                <a:lnTo>
                  <a:pt x="292252" y="88877"/>
                </a:lnTo>
                <a:lnTo>
                  <a:pt x="273071" y="68331"/>
                </a:lnTo>
                <a:lnTo>
                  <a:pt x="269021" y="64551"/>
                </a:lnTo>
                <a:lnTo>
                  <a:pt x="267357" y="61718"/>
                </a:lnTo>
                <a:lnTo>
                  <a:pt x="263476" y="58060"/>
                </a:lnTo>
                <a:lnTo>
                  <a:pt x="215906" y="7401"/>
                </a:lnTo>
                <a:lnTo>
                  <a:pt x="214704" y="5953"/>
                </a:lnTo>
                <a:lnTo>
                  <a:pt x="212444" y="3575"/>
                </a:lnTo>
                <a:lnTo>
                  <a:pt x="209052" y="600"/>
                </a:lnTo>
                <a:lnTo>
                  <a:pt x="208743" y="140"/>
                </a:lnTo>
                <a:lnTo>
                  <a:pt x="207291" y="0"/>
                </a:lnTo>
                <a:close/>
              </a:path>
            </a:pathLst>
          </a:custGeom>
          <a:solidFill>
            <a:srgbClr val="FBB1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3"/>
          <p:cNvSpPr/>
          <p:nvPr/>
        </p:nvSpPr>
        <p:spPr>
          <a:xfrm>
            <a:off x="1091440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5949" y="0"/>
                </a:moveTo>
                <a:lnTo>
                  <a:pt x="0" y="0"/>
                </a:lnTo>
                <a:lnTo>
                  <a:pt x="2048" y="2923"/>
                </a:lnTo>
                <a:lnTo>
                  <a:pt x="3837" y="3906"/>
                </a:lnTo>
                <a:lnTo>
                  <a:pt x="8990" y="10248"/>
                </a:lnTo>
                <a:lnTo>
                  <a:pt x="12722" y="13762"/>
                </a:lnTo>
                <a:lnTo>
                  <a:pt x="58083" y="62208"/>
                </a:lnTo>
                <a:lnTo>
                  <a:pt x="60458" y="65145"/>
                </a:lnTo>
                <a:lnTo>
                  <a:pt x="62096" y="66286"/>
                </a:lnTo>
                <a:lnTo>
                  <a:pt x="64688" y="68853"/>
                </a:lnTo>
                <a:lnTo>
                  <a:pt x="155614" y="165549"/>
                </a:lnTo>
                <a:lnTo>
                  <a:pt x="158540" y="168365"/>
                </a:lnTo>
                <a:lnTo>
                  <a:pt x="159109" y="169837"/>
                </a:lnTo>
                <a:lnTo>
                  <a:pt x="161791" y="172609"/>
                </a:lnTo>
                <a:lnTo>
                  <a:pt x="207831" y="221482"/>
                </a:lnTo>
                <a:lnTo>
                  <a:pt x="162921" y="269276"/>
                </a:lnTo>
                <a:lnTo>
                  <a:pt x="160074" y="272214"/>
                </a:lnTo>
                <a:lnTo>
                  <a:pt x="159368" y="273851"/>
                </a:lnTo>
                <a:lnTo>
                  <a:pt x="152431" y="280371"/>
                </a:lnTo>
                <a:lnTo>
                  <a:pt x="147377" y="286631"/>
                </a:lnTo>
                <a:lnTo>
                  <a:pt x="145738" y="287769"/>
                </a:lnTo>
                <a:lnTo>
                  <a:pt x="143144" y="290335"/>
                </a:lnTo>
                <a:lnTo>
                  <a:pt x="135370" y="298482"/>
                </a:lnTo>
                <a:lnTo>
                  <a:pt x="116240" y="319475"/>
                </a:lnTo>
                <a:lnTo>
                  <a:pt x="0" y="442965"/>
                </a:lnTo>
                <a:lnTo>
                  <a:pt x="204732" y="442965"/>
                </a:lnTo>
                <a:lnTo>
                  <a:pt x="210762" y="442540"/>
                </a:lnTo>
                <a:lnTo>
                  <a:pt x="211489" y="440369"/>
                </a:lnTo>
                <a:lnTo>
                  <a:pt x="215474" y="436225"/>
                </a:lnTo>
                <a:lnTo>
                  <a:pt x="244274" y="405436"/>
                </a:lnTo>
                <a:lnTo>
                  <a:pt x="248155" y="401774"/>
                </a:lnTo>
                <a:lnTo>
                  <a:pt x="249822" y="398945"/>
                </a:lnTo>
                <a:lnTo>
                  <a:pt x="253869" y="395164"/>
                </a:lnTo>
                <a:lnTo>
                  <a:pt x="416797" y="221482"/>
                </a:lnTo>
                <a:lnTo>
                  <a:pt x="335776" y="134758"/>
                </a:lnTo>
                <a:lnTo>
                  <a:pt x="333875" y="132876"/>
                </a:lnTo>
                <a:lnTo>
                  <a:pt x="332456" y="131838"/>
                </a:lnTo>
                <a:lnTo>
                  <a:pt x="330678" y="129909"/>
                </a:lnTo>
                <a:lnTo>
                  <a:pt x="215906" y="7401"/>
                </a:lnTo>
                <a:lnTo>
                  <a:pt x="210884" y="1360"/>
                </a:lnTo>
                <a:lnTo>
                  <a:pt x="209462" y="259"/>
                </a:lnTo>
                <a:lnTo>
                  <a:pt x="205949" y="0"/>
                </a:lnTo>
                <a:close/>
              </a:path>
            </a:pathLst>
          </a:custGeom>
          <a:solidFill>
            <a:srgbClr val="72B3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3"/>
          <p:cNvSpPr txBox="1"/>
          <p:nvPr/>
        </p:nvSpPr>
        <p:spPr>
          <a:xfrm>
            <a:off x="1488416" y="22930"/>
            <a:ext cx="4046800" cy="98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6933">
              <a:lnSpc>
                <a:spcPct val="111666"/>
              </a:lnSpc>
            </a:pPr>
            <a:r>
              <a:rPr lang="en" sz="3600" b="1" dirty="0">
                <a:solidFill>
                  <a:schemeClr val="lt1"/>
                </a:solidFill>
              </a:rPr>
              <a:t>Education</a:t>
            </a:r>
          </a:p>
          <a:p>
            <a:pPr marL="16933">
              <a:lnSpc>
                <a:spcPct val="111666"/>
              </a:lnSpc>
            </a:pPr>
            <a:r>
              <a:rPr lang="en" sz="2133" b="1" dirty="0">
                <a:solidFill>
                  <a:schemeClr val="lt1"/>
                </a:solidFill>
              </a:rPr>
              <a:t>TVET/University/Schools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CA3B1-8962-BDBD-F8F7-15598C3A3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7" name="Google Shape;287;p53"/>
          <p:cNvSpPr txBox="1"/>
          <p:nvPr/>
        </p:nvSpPr>
        <p:spPr>
          <a:xfrm>
            <a:off x="218217" y="1251267"/>
            <a:ext cx="5004000" cy="5598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286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endParaRPr sz="1333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en" sz="2133" b="1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Break the Silence (Pillar 2)</a:t>
            </a:r>
            <a:endParaRPr sz="2133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en" sz="2133" b="1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133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0990" marR="237061" indent="-440256">
              <a:lnSpc>
                <a:spcPct val="111666"/>
              </a:lnSpc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2133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"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ncrease number of students who safely report bullying or harassment </a:t>
            </a:r>
            <a:endParaRPr sz="2133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marR="237061">
              <a:lnSpc>
                <a:spcPct val="111666"/>
              </a:lnSpc>
            </a:pPr>
            <a:endParaRPr sz="2133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0990" marR="237061" indent="-440256">
              <a:lnSpc>
                <a:spcPct val="111666"/>
              </a:lnSpc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2133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Increase number of bystanders (peers) conducting appropriate  early warning interventions or safe reporting </a:t>
            </a:r>
            <a:endParaRPr sz="2133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marR="237061">
              <a:lnSpc>
                <a:spcPct val="111666"/>
              </a:lnSpc>
            </a:pPr>
            <a:endParaRPr sz="2133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0990" marR="237061" indent="-440256">
              <a:lnSpc>
                <a:spcPct val="111666"/>
              </a:lnSpc>
              <a:buClr>
                <a:srgbClr val="231F20"/>
              </a:buClr>
              <a:buSzPts val="1600"/>
              <a:buFont typeface="Raleway"/>
              <a:buChar char="●"/>
            </a:pPr>
            <a:r>
              <a:rPr lang="en" sz="2133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Improve the safety of the environment to reduce the GBVF “hot zones” </a:t>
            </a:r>
            <a:endParaRPr sz="2133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R="237061">
              <a:lnSpc>
                <a:spcPct val="111666"/>
              </a:lnSpc>
            </a:pPr>
            <a:endParaRPr sz="2133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</a:pP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8" name="Google Shape;288;p53"/>
          <p:cNvSpPr txBox="1"/>
          <p:nvPr/>
        </p:nvSpPr>
        <p:spPr>
          <a:xfrm>
            <a:off x="5408667" y="1251267"/>
            <a:ext cx="6678000" cy="2989600"/>
          </a:xfrm>
          <a:prstGeom prst="rect">
            <a:avLst/>
          </a:prstGeom>
          <a:solidFill>
            <a:srgbClr val="E7E7E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286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333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</a:pPr>
            <a:r>
              <a:rPr lang="en" sz="2133" b="1">
                <a:solidFill>
                  <a:srgbClr val="222222"/>
                </a:solidFill>
                <a:highlight>
                  <a:srgbClr val="E7E7E7"/>
                </a:highlight>
                <a:latin typeface="Raleway"/>
                <a:ea typeface="Raleway"/>
                <a:cs typeface="Raleway"/>
                <a:sym typeface="Raleway"/>
              </a:rPr>
              <a:t>Heal the Wounds (Pillar 4)</a:t>
            </a:r>
            <a:endParaRPr sz="2133">
              <a:solidFill>
                <a:srgbClr val="222222"/>
              </a:solidFill>
              <a:highlight>
                <a:srgbClr val="E7E7E7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609585" indent="-440256">
              <a:lnSpc>
                <a:spcPct val="115000"/>
              </a:lnSpc>
              <a:spcBef>
                <a:spcPts val="2533"/>
              </a:spcBef>
              <a:buClr>
                <a:srgbClr val="222222"/>
              </a:buClr>
              <a:buSzPts val="1600"/>
              <a:buFont typeface="Raleway"/>
              <a:buChar char="●"/>
            </a:pPr>
            <a:r>
              <a:rPr lang="en" sz="2133">
                <a:solidFill>
                  <a:srgbClr val="222222"/>
                </a:solidFill>
                <a:highlight>
                  <a:srgbClr val="E7E7E7"/>
                </a:highlight>
                <a:latin typeface="Raleway"/>
                <a:ea typeface="Raleway"/>
                <a:cs typeface="Raleway"/>
                <a:sym typeface="Raleway"/>
              </a:rPr>
              <a:t>Increase number of survivors accessing counselling and support services.</a:t>
            </a:r>
            <a:endParaRPr sz="2133">
              <a:solidFill>
                <a:srgbClr val="222222"/>
              </a:solidFill>
              <a:highlight>
                <a:srgbClr val="E7E7E7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609585" marR="237061" indent="-440256">
              <a:lnSpc>
                <a:spcPct val="111666"/>
              </a:lnSpc>
              <a:spcBef>
                <a:spcPts val="1333"/>
              </a:spcBef>
              <a:spcAft>
                <a:spcPts val="1333"/>
              </a:spcAft>
              <a:buClr>
                <a:srgbClr val="222222"/>
              </a:buClr>
              <a:buSzPts val="1600"/>
              <a:buFont typeface="Raleway"/>
              <a:buChar char="●"/>
            </a:pPr>
            <a:r>
              <a:rPr lang="en" sz="2133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Create or increase the number of safe spaces </a:t>
            </a:r>
            <a:endParaRPr sz="2133">
              <a:solidFill>
                <a:srgbClr val="222222"/>
              </a:solidFill>
              <a:highlight>
                <a:srgbClr val="E7E7E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9" name="Google Shape;289;p53"/>
          <p:cNvSpPr txBox="1"/>
          <p:nvPr/>
        </p:nvSpPr>
        <p:spPr>
          <a:xfrm>
            <a:off x="5408667" y="4380400"/>
            <a:ext cx="6678000" cy="24776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286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b="1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Create Deterrence (Pillar 3)</a:t>
            </a:r>
            <a:r>
              <a:rPr lang="en" sz="2133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133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40256">
              <a:lnSpc>
                <a:spcPct val="115000"/>
              </a:lnSpc>
              <a:spcBef>
                <a:spcPts val="2533"/>
              </a:spcBef>
              <a:buClr>
                <a:srgbClr val="222222"/>
              </a:buClr>
              <a:buSzPts val="1600"/>
              <a:buFont typeface="Raleway"/>
              <a:buChar char="●"/>
            </a:pPr>
            <a:r>
              <a:rPr lang="en" sz="2133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Increase number of perpetrators facing disciplinary action </a:t>
            </a:r>
            <a:br>
              <a:rPr lang="en" sz="2133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000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Google Shape;266;p52">
            <a:extLst>
              <a:ext uri="{FF2B5EF4-FFF2-40B4-BE49-F238E27FC236}">
                <a16:creationId xmlns:a16="http://schemas.microsoft.com/office/drawing/2014/main" id="{0C5F7E04-2292-CEE1-8E4A-CF9153EF3DCA}"/>
              </a:ext>
            </a:extLst>
          </p:cNvPr>
          <p:cNvSpPr txBox="1">
            <a:spLocks/>
          </p:cNvSpPr>
          <p:nvPr/>
        </p:nvSpPr>
        <p:spPr>
          <a:xfrm>
            <a:off x="4614309" y="157776"/>
            <a:ext cx="51149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6933" algn="r"/>
            <a:r>
              <a:rPr lang="en-US" sz="2400" b="1" dirty="0">
                <a:solidFill>
                  <a:schemeClr val="lt1"/>
                </a:solidFill>
              </a:rPr>
              <a:t>Survivor Impact </a:t>
            </a:r>
          </a:p>
          <a:p>
            <a:pPr algn="r"/>
            <a:r>
              <a:rPr lang="en-US" sz="2400" b="1" dirty="0">
                <a:solidFill>
                  <a:schemeClr val="lt1"/>
                </a:solidFill>
              </a:rPr>
              <a:t>Focus Area examples</a:t>
            </a:r>
          </a:p>
        </p:txBody>
      </p:sp>
      <p:pic>
        <p:nvPicPr>
          <p:cNvPr id="6" name="Google Shape;698;g32fd5d2377a_3_667" descr="A orange square academic cap with tassel&#10;&#10;AI-generated content may be incorrect.">
            <a:extLst>
              <a:ext uri="{FF2B5EF4-FFF2-40B4-BE49-F238E27FC236}">
                <a16:creationId xmlns:a16="http://schemas.microsoft.com/office/drawing/2014/main" id="{D0FDB88C-D5E9-412E-24B9-3894C9EBFD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01" y="-108343"/>
            <a:ext cx="1260615" cy="123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3A9162-B086-C959-29A0-7E8996659CE5}"/>
              </a:ext>
            </a:extLst>
          </p:cNvPr>
          <p:cNvSpPr/>
          <p:nvPr/>
        </p:nvSpPr>
        <p:spPr>
          <a:xfrm>
            <a:off x="0" y="-10274"/>
            <a:ext cx="5004000" cy="10545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Google Shape;295;p54"/>
          <p:cNvSpPr/>
          <p:nvPr/>
        </p:nvSpPr>
        <p:spPr>
          <a:xfrm>
            <a:off x="1057025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7291" y="0"/>
                </a:moveTo>
                <a:lnTo>
                  <a:pt x="0" y="0"/>
                </a:lnTo>
                <a:lnTo>
                  <a:pt x="31903" y="34307"/>
                </a:lnTo>
                <a:lnTo>
                  <a:pt x="35013" y="37217"/>
                </a:lnTo>
                <a:lnTo>
                  <a:pt x="35618" y="38077"/>
                </a:lnTo>
                <a:lnTo>
                  <a:pt x="40421" y="43834"/>
                </a:lnTo>
                <a:lnTo>
                  <a:pt x="42505" y="45309"/>
                </a:lnTo>
                <a:lnTo>
                  <a:pt x="44913" y="47793"/>
                </a:lnTo>
                <a:lnTo>
                  <a:pt x="64688" y="68853"/>
                </a:lnTo>
                <a:lnTo>
                  <a:pt x="67522" y="71661"/>
                </a:lnTo>
                <a:lnTo>
                  <a:pt x="68022" y="73112"/>
                </a:lnTo>
                <a:lnTo>
                  <a:pt x="70859" y="75920"/>
                </a:lnTo>
                <a:lnTo>
                  <a:pt x="83884" y="89387"/>
                </a:lnTo>
                <a:lnTo>
                  <a:pt x="86936" y="92271"/>
                </a:lnTo>
                <a:lnTo>
                  <a:pt x="122821" y="131014"/>
                </a:lnTo>
                <a:lnTo>
                  <a:pt x="126565" y="134517"/>
                </a:lnTo>
                <a:lnTo>
                  <a:pt x="129244" y="137836"/>
                </a:lnTo>
                <a:lnTo>
                  <a:pt x="207835" y="221482"/>
                </a:lnTo>
                <a:lnTo>
                  <a:pt x="205786" y="224402"/>
                </a:lnTo>
                <a:lnTo>
                  <a:pt x="203997" y="225388"/>
                </a:lnTo>
                <a:lnTo>
                  <a:pt x="201536" y="228423"/>
                </a:lnTo>
                <a:lnTo>
                  <a:pt x="182185" y="248810"/>
                </a:lnTo>
                <a:lnTo>
                  <a:pt x="174553" y="257367"/>
                </a:lnTo>
                <a:lnTo>
                  <a:pt x="166162" y="266500"/>
                </a:lnTo>
                <a:lnTo>
                  <a:pt x="157254" y="276016"/>
                </a:lnTo>
                <a:lnTo>
                  <a:pt x="129851" y="304939"/>
                </a:lnTo>
                <a:lnTo>
                  <a:pt x="121297" y="314065"/>
                </a:lnTo>
                <a:lnTo>
                  <a:pt x="115437" y="320403"/>
                </a:lnTo>
                <a:lnTo>
                  <a:pt x="113296" y="321843"/>
                </a:lnTo>
                <a:lnTo>
                  <a:pt x="111028" y="324439"/>
                </a:lnTo>
                <a:lnTo>
                  <a:pt x="85011" y="352493"/>
                </a:lnTo>
                <a:lnTo>
                  <a:pt x="82005" y="355330"/>
                </a:lnTo>
                <a:lnTo>
                  <a:pt x="81271" y="355996"/>
                </a:lnTo>
                <a:lnTo>
                  <a:pt x="78592" y="359319"/>
                </a:lnTo>
                <a:lnTo>
                  <a:pt x="0" y="442965"/>
                </a:lnTo>
                <a:lnTo>
                  <a:pt x="204332" y="442965"/>
                </a:lnTo>
                <a:lnTo>
                  <a:pt x="212774" y="442302"/>
                </a:lnTo>
                <a:lnTo>
                  <a:pt x="213916" y="437407"/>
                </a:lnTo>
                <a:lnTo>
                  <a:pt x="219985" y="430819"/>
                </a:lnTo>
                <a:lnTo>
                  <a:pt x="277531" y="370259"/>
                </a:lnTo>
                <a:lnTo>
                  <a:pt x="285749" y="361224"/>
                </a:lnTo>
                <a:lnTo>
                  <a:pt x="295178" y="351287"/>
                </a:lnTo>
                <a:lnTo>
                  <a:pt x="304819" y="341223"/>
                </a:lnTo>
                <a:lnTo>
                  <a:pt x="359359" y="283226"/>
                </a:lnTo>
                <a:lnTo>
                  <a:pt x="367932" y="273861"/>
                </a:lnTo>
                <a:lnTo>
                  <a:pt x="376768" y="264828"/>
                </a:lnTo>
                <a:lnTo>
                  <a:pt x="412121" y="226735"/>
                </a:lnTo>
                <a:lnTo>
                  <a:pt x="414022" y="224477"/>
                </a:lnTo>
                <a:lnTo>
                  <a:pt x="415116" y="223880"/>
                </a:lnTo>
                <a:lnTo>
                  <a:pt x="416797" y="221482"/>
                </a:lnTo>
                <a:lnTo>
                  <a:pt x="301845" y="99147"/>
                </a:lnTo>
                <a:lnTo>
                  <a:pt x="299383" y="96782"/>
                </a:lnTo>
                <a:lnTo>
                  <a:pt x="299239" y="96235"/>
                </a:lnTo>
                <a:lnTo>
                  <a:pt x="295556" y="91824"/>
                </a:lnTo>
                <a:lnTo>
                  <a:pt x="294228" y="90741"/>
                </a:lnTo>
                <a:lnTo>
                  <a:pt x="292252" y="88877"/>
                </a:lnTo>
                <a:lnTo>
                  <a:pt x="273067" y="68331"/>
                </a:lnTo>
                <a:lnTo>
                  <a:pt x="269025" y="64551"/>
                </a:lnTo>
                <a:lnTo>
                  <a:pt x="267357" y="61718"/>
                </a:lnTo>
                <a:lnTo>
                  <a:pt x="263476" y="58056"/>
                </a:lnTo>
                <a:lnTo>
                  <a:pt x="215910" y="7401"/>
                </a:lnTo>
                <a:lnTo>
                  <a:pt x="214704" y="5953"/>
                </a:lnTo>
                <a:lnTo>
                  <a:pt x="212444" y="3571"/>
                </a:lnTo>
                <a:lnTo>
                  <a:pt x="209055" y="600"/>
                </a:lnTo>
                <a:lnTo>
                  <a:pt x="208746" y="137"/>
                </a:lnTo>
                <a:lnTo>
                  <a:pt x="207291" y="0"/>
                </a:lnTo>
                <a:close/>
              </a:path>
            </a:pathLst>
          </a:custGeom>
          <a:solidFill>
            <a:srgbClr val="FBB1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4"/>
          <p:cNvSpPr/>
          <p:nvPr/>
        </p:nvSpPr>
        <p:spPr>
          <a:xfrm>
            <a:off x="1091440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5945" y="0"/>
                </a:moveTo>
                <a:lnTo>
                  <a:pt x="0" y="0"/>
                </a:lnTo>
                <a:lnTo>
                  <a:pt x="2045" y="2919"/>
                </a:lnTo>
                <a:lnTo>
                  <a:pt x="3837" y="3906"/>
                </a:lnTo>
                <a:lnTo>
                  <a:pt x="8990" y="10248"/>
                </a:lnTo>
                <a:lnTo>
                  <a:pt x="12722" y="13762"/>
                </a:lnTo>
                <a:lnTo>
                  <a:pt x="58083" y="62208"/>
                </a:lnTo>
                <a:lnTo>
                  <a:pt x="60458" y="65149"/>
                </a:lnTo>
                <a:lnTo>
                  <a:pt x="62096" y="66286"/>
                </a:lnTo>
                <a:lnTo>
                  <a:pt x="64688" y="68853"/>
                </a:lnTo>
                <a:lnTo>
                  <a:pt x="155614" y="165553"/>
                </a:lnTo>
                <a:lnTo>
                  <a:pt x="158540" y="168365"/>
                </a:lnTo>
                <a:lnTo>
                  <a:pt x="159105" y="169837"/>
                </a:lnTo>
                <a:lnTo>
                  <a:pt x="161791" y="172609"/>
                </a:lnTo>
                <a:lnTo>
                  <a:pt x="207835" y="221482"/>
                </a:lnTo>
                <a:lnTo>
                  <a:pt x="162921" y="269276"/>
                </a:lnTo>
                <a:lnTo>
                  <a:pt x="160074" y="272214"/>
                </a:lnTo>
                <a:lnTo>
                  <a:pt x="159368" y="273851"/>
                </a:lnTo>
                <a:lnTo>
                  <a:pt x="153165" y="279702"/>
                </a:lnTo>
                <a:lnTo>
                  <a:pt x="152431" y="280371"/>
                </a:lnTo>
                <a:lnTo>
                  <a:pt x="147377" y="286631"/>
                </a:lnTo>
                <a:lnTo>
                  <a:pt x="145738" y="287769"/>
                </a:lnTo>
                <a:lnTo>
                  <a:pt x="143146" y="290335"/>
                </a:lnTo>
                <a:lnTo>
                  <a:pt x="135371" y="298483"/>
                </a:lnTo>
                <a:lnTo>
                  <a:pt x="116240" y="319474"/>
                </a:lnTo>
                <a:lnTo>
                  <a:pt x="0" y="442965"/>
                </a:lnTo>
                <a:lnTo>
                  <a:pt x="204732" y="442965"/>
                </a:lnTo>
                <a:lnTo>
                  <a:pt x="210762" y="442540"/>
                </a:lnTo>
                <a:lnTo>
                  <a:pt x="211489" y="440373"/>
                </a:lnTo>
                <a:lnTo>
                  <a:pt x="215474" y="436225"/>
                </a:lnTo>
                <a:lnTo>
                  <a:pt x="244274" y="405436"/>
                </a:lnTo>
                <a:lnTo>
                  <a:pt x="248155" y="401774"/>
                </a:lnTo>
                <a:lnTo>
                  <a:pt x="249822" y="398941"/>
                </a:lnTo>
                <a:lnTo>
                  <a:pt x="253865" y="395161"/>
                </a:lnTo>
                <a:lnTo>
                  <a:pt x="416797" y="221482"/>
                </a:lnTo>
                <a:lnTo>
                  <a:pt x="335776" y="134758"/>
                </a:lnTo>
                <a:lnTo>
                  <a:pt x="333875" y="132880"/>
                </a:lnTo>
                <a:lnTo>
                  <a:pt x="332456" y="131838"/>
                </a:lnTo>
                <a:lnTo>
                  <a:pt x="330678" y="129909"/>
                </a:lnTo>
                <a:lnTo>
                  <a:pt x="215910" y="7401"/>
                </a:lnTo>
                <a:lnTo>
                  <a:pt x="210884" y="1360"/>
                </a:lnTo>
                <a:lnTo>
                  <a:pt x="209459" y="259"/>
                </a:lnTo>
                <a:lnTo>
                  <a:pt x="205945" y="0"/>
                </a:lnTo>
                <a:close/>
              </a:path>
            </a:pathLst>
          </a:custGeom>
          <a:solidFill>
            <a:srgbClr val="72B3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4"/>
          <p:cNvSpPr/>
          <p:nvPr/>
        </p:nvSpPr>
        <p:spPr>
          <a:xfrm>
            <a:off x="9881961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210093" y="0"/>
                </a:moveTo>
                <a:lnTo>
                  <a:pt x="0" y="0"/>
                </a:lnTo>
                <a:lnTo>
                  <a:pt x="116619" y="123979"/>
                </a:lnTo>
                <a:lnTo>
                  <a:pt x="119729" y="126889"/>
                </a:lnTo>
                <a:lnTo>
                  <a:pt x="120333" y="127749"/>
                </a:lnTo>
                <a:lnTo>
                  <a:pt x="122951" y="130888"/>
                </a:lnTo>
                <a:lnTo>
                  <a:pt x="207831" y="221482"/>
                </a:lnTo>
                <a:lnTo>
                  <a:pt x="200327" y="230745"/>
                </a:lnTo>
                <a:lnTo>
                  <a:pt x="190534" y="240667"/>
                </a:lnTo>
                <a:lnTo>
                  <a:pt x="182402" y="249021"/>
                </a:lnTo>
                <a:lnTo>
                  <a:pt x="172877" y="259378"/>
                </a:lnTo>
                <a:lnTo>
                  <a:pt x="163182" y="270039"/>
                </a:lnTo>
                <a:lnTo>
                  <a:pt x="154538" y="279309"/>
                </a:lnTo>
                <a:lnTo>
                  <a:pt x="104184" y="331937"/>
                </a:lnTo>
                <a:lnTo>
                  <a:pt x="101502" y="334713"/>
                </a:lnTo>
                <a:lnTo>
                  <a:pt x="100933" y="336185"/>
                </a:lnTo>
                <a:lnTo>
                  <a:pt x="98007" y="338997"/>
                </a:lnTo>
                <a:lnTo>
                  <a:pt x="0" y="442965"/>
                </a:lnTo>
                <a:lnTo>
                  <a:pt x="206536" y="442965"/>
                </a:lnTo>
                <a:lnTo>
                  <a:pt x="212548" y="442655"/>
                </a:lnTo>
                <a:lnTo>
                  <a:pt x="211029" y="441100"/>
                </a:lnTo>
                <a:lnTo>
                  <a:pt x="215468" y="436222"/>
                </a:lnTo>
                <a:lnTo>
                  <a:pt x="408628" y="232037"/>
                </a:lnTo>
                <a:lnTo>
                  <a:pt x="411059" y="229698"/>
                </a:lnTo>
                <a:lnTo>
                  <a:pt x="411264" y="229086"/>
                </a:lnTo>
                <a:lnTo>
                  <a:pt x="415152" y="224477"/>
                </a:lnTo>
                <a:lnTo>
                  <a:pt x="416247" y="223880"/>
                </a:lnTo>
                <a:lnTo>
                  <a:pt x="417925" y="221482"/>
                </a:lnTo>
                <a:lnTo>
                  <a:pt x="210093" y="0"/>
                </a:lnTo>
                <a:close/>
              </a:path>
            </a:pathLst>
          </a:custGeom>
          <a:solidFill>
            <a:srgbClr val="A816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4"/>
          <p:cNvSpPr/>
          <p:nvPr/>
        </p:nvSpPr>
        <p:spPr>
          <a:xfrm>
            <a:off x="10226109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409533" y="212554"/>
                </a:moveTo>
                <a:lnTo>
                  <a:pt x="201582" y="212554"/>
                </a:lnTo>
                <a:lnTo>
                  <a:pt x="207831" y="221482"/>
                </a:lnTo>
                <a:lnTo>
                  <a:pt x="200329" y="230745"/>
                </a:lnTo>
                <a:lnTo>
                  <a:pt x="190535" y="240667"/>
                </a:lnTo>
                <a:lnTo>
                  <a:pt x="33020" y="407563"/>
                </a:lnTo>
                <a:lnTo>
                  <a:pt x="29949" y="410510"/>
                </a:lnTo>
                <a:lnTo>
                  <a:pt x="29246" y="412225"/>
                </a:lnTo>
                <a:lnTo>
                  <a:pt x="26283" y="415166"/>
                </a:lnTo>
                <a:lnTo>
                  <a:pt x="0" y="442965"/>
                </a:lnTo>
                <a:lnTo>
                  <a:pt x="206532" y="442965"/>
                </a:lnTo>
                <a:lnTo>
                  <a:pt x="212552" y="442655"/>
                </a:lnTo>
                <a:lnTo>
                  <a:pt x="211029" y="441100"/>
                </a:lnTo>
                <a:lnTo>
                  <a:pt x="215468" y="436222"/>
                </a:lnTo>
                <a:lnTo>
                  <a:pt x="331218" y="313574"/>
                </a:lnTo>
                <a:lnTo>
                  <a:pt x="333051" y="311684"/>
                </a:lnTo>
                <a:lnTo>
                  <a:pt x="334501" y="310629"/>
                </a:lnTo>
                <a:lnTo>
                  <a:pt x="336330" y="308735"/>
                </a:lnTo>
                <a:lnTo>
                  <a:pt x="344761" y="299899"/>
                </a:lnTo>
                <a:lnTo>
                  <a:pt x="353452" y="290597"/>
                </a:lnTo>
                <a:lnTo>
                  <a:pt x="380112" y="261839"/>
                </a:lnTo>
                <a:lnTo>
                  <a:pt x="388875" y="252619"/>
                </a:lnTo>
                <a:lnTo>
                  <a:pt x="397415" y="243906"/>
                </a:lnTo>
                <a:lnTo>
                  <a:pt x="408628" y="232037"/>
                </a:lnTo>
                <a:lnTo>
                  <a:pt x="411063" y="229698"/>
                </a:lnTo>
                <a:lnTo>
                  <a:pt x="411264" y="229086"/>
                </a:lnTo>
                <a:lnTo>
                  <a:pt x="415152" y="224477"/>
                </a:lnTo>
                <a:lnTo>
                  <a:pt x="416247" y="223880"/>
                </a:lnTo>
                <a:lnTo>
                  <a:pt x="417923" y="221482"/>
                </a:lnTo>
                <a:lnTo>
                  <a:pt x="409533" y="212554"/>
                </a:lnTo>
                <a:close/>
              </a:path>
              <a:path w="418465" h="443229" extrusionOk="0">
                <a:moveTo>
                  <a:pt x="210093" y="0"/>
                </a:moveTo>
                <a:lnTo>
                  <a:pt x="0" y="0"/>
                </a:lnTo>
                <a:lnTo>
                  <a:pt x="51653" y="55393"/>
                </a:lnTo>
                <a:lnTo>
                  <a:pt x="60312" y="64268"/>
                </a:lnTo>
                <a:lnTo>
                  <a:pt x="69383" y="73960"/>
                </a:lnTo>
                <a:lnTo>
                  <a:pt x="78520" y="83842"/>
                </a:lnTo>
                <a:lnTo>
                  <a:pt x="87378" y="93284"/>
                </a:lnTo>
                <a:lnTo>
                  <a:pt x="95613" y="101659"/>
                </a:lnTo>
                <a:lnTo>
                  <a:pt x="99947" y="105836"/>
                </a:lnTo>
                <a:lnTo>
                  <a:pt x="100648" y="107549"/>
                </a:lnTo>
                <a:lnTo>
                  <a:pt x="103611" y="110491"/>
                </a:lnTo>
                <a:lnTo>
                  <a:pt x="188334" y="200159"/>
                </a:lnTo>
                <a:lnTo>
                  <a:pt x="190905" y="202600"/>
                </a:lnTo>
                <a:lnTo>
                  <a:pt x="192643" y="203975"/>
                </a:lnTo>
                <a:lnTo>
                  <a:pt x="200783" y="214059"/>
                </a:lnTo>
                <a:lnTo>
                  <a:pt x="201582" y="212554"/>
                </a:lnTo>
                <a:lnTo>
                  <a:pt x="409533" y="212554"/>
                </a:lnTo>
                <a:lnTo>
                  <a:pt x="327560" y="125326"/>
                </a:lnTo>
                <a:lnTo>
                  <a:pt x="325249" y="122429"/>
                </a:lnTo>
                <a:lnTo>
                  <a:pt x="323830" y="121273"/>
                </a:lnTo>
                <a:lnTo>
                  <a:pt x="317977" y="115646"/>
                </a:lnTo>
                <a:lnTo>
                  <a:pt x="317275" y="113932"/>
                </a:lnTo>
                <a:lnTo>
                  <a:pt x="314313" y="110991"/>
                </a:lnTo>
                <a:lnTo>
                  <a:pt x="255607" y="49381"/>
                </a:lnTo>
                <a:lnTo>
                  <a:pt x="252929" y="46314"/>
                </a:lnTo>
                <a:lnTo>
                  <a:pt x="252468" y="45316"/>
                </a:lnTo>
                <a:lnTo>
                  <a:pt x="249347" y="42400"/>
                </a:lnTo>
                <a:lnTo>
                  <a:pt x="210093" y="0"/>
                </a:lnTo>
                <a:close/>
              </a:path>
            </a:pathLst>
          </a:custGeom>
          <a:solidFill>
            <a:srgbClr val="E9622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4"/>
          <p:cNvSpPr/>
          <p:nvPr/>
        </p:nvSpPr>
        <p:spPr>
          <a:xfrm>
            <a:off x="11594516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210092" y="0"/>
                </a:moveTo>
                <a:lnTo>
                  <a:pt x="0" y="0"/>
                </a:lnTo>
                <a:lnTo>
                  <a:pt x="2044" y="2919"/>
                </a:lnTo>
                <a:lnTo>
                  <a:pt x="3834" y="3906"/>
                </a:lnTo>
                <a:lnTo>
                  <a:pt x="6296" y="6940"/>
                </a:lnTo>
                <a:lnTo>
                  <a:pt x="135803" y="144526"/>
                </a:lnTo>
                <a:lnTo>
                  <a:pt x="138590" y="147204"/>
                </a:lnTo>
                <a:lnTo>
                  <a:pt x="140007" y="148360"/>
                </a:lnTo>
                <a:lnTo>
                  <a:pt x="144561" y="154068"/>
                </a:lnTo>
                <a:lnTo>
                  <a:pt x="146052" y="155397"/>
                </a:lnTo>
                <a:lnTo>
                  <a:pt x="152064" y="161049"/>
                </a:lnTo>
                <a:lnTo>
                  <a:pt x="152794" y="162518"/>
                </a:lnTo>
                <a:lnTo>
                  <a:pt x="157906" y="168069"/>
                </a:lnTo>
                <a:lnTo>
                  <a:pt x="160049" y="169505"/>
                </a:lnTo>
                <a:lnTo>
                  <a:pt x="162317" y="172101"/>
                </a:lnTo>
                <a:lnTo>
                  <a:pt x="207831" y="221482"/>
                </a:lnTo>
                <a:lnTo>
                  <a:pt x="130755" y="304416"/>
                </a:lnTo>
                <a:lnTo>
                  <a:pt x="128347" y="306903"/>
                </a:lnTo>
                <a:lnTo>
                  <a:pt x="126263" y="308376"/>
                </a:lnTo>
                <a:lnTo>
                  <a:pt x="124077" y="310996"/>
                </a:lnTo>
                <a:lnTo>
                  <a:pt x="84974" y="352461"/>
                </a:lnTo>
                <a:lnTo>
                  <a:pt x="82048" y="355273"/>
                </a:lnTo>
                <a:lnTo>
                  <a:pt x="81483" y="356745"/>
                </a:lnTo>
                <a:lnTo>
                  <a:pt x="78797" y="359517"/>
                </a:lnTo>
                <a:lnTo>
                  <a:pt x="0" y="442965"/>
                </a:lnTo>
                <a:lnTo>
                  <a:pt x="206532" y="442965"/>
                </a:lnTo>
                <a:lnTo>
                  <a:pt x="212547" y="442655"/>
                </a:lnTo>
                <a:lnTo>
                  <a:pt x="211024" y="441100"/>
                </a:lnTo>
                <a:lnTo>
                  <a:pt x="219081" y="432248"/>
                </a:lnTo>
                <a:lnTo>
                  <a:pt x="221569" y="430692"/>
                </a:lnTo>
                <a:lnTo>
                  <a:pt x="225252" y="426131"/>
                </a:lnTo>
                <a:lnTo>
                  <a:pt x="340841" y="303331"/>
                </a:lnTo>
                <a:lnTo>
                  <a:pt x="349849" y="294227"/>
                </a:lnTo>
                <a:lnTo>
                  <a:pt x="358692" y="285018"/>
                </a:lnTo>
                <a:lnTo>
                  <a:pt x="413247" y="226735"/>
                </a:lnTo>
                <a:lnTo>
                  <a:pt x="415149" y="224477"/>
                </a:lnTo>
                <a:lnTo>
                  <a:pt x="416242" y="223880"/>
                </a:lnTo>
                <a:lnTo>
                  <a:pt x="417923" y="221482"/>
                </a:lnTo>
                <a:lnTo>
                  <a:pt x="398995" y="200693"/>
                </a:lnTo>
                <a:lnTo>
                  <a:pt x="396706" y="198205"/>
                </a:lnTo>
                <a:lnTo>
                  <a:pt x="394575" y="196656"/>
                </a:lnTo>
                <a:lnTo>
                  <a:pt x="392212" y="194216"/>
                </a:lnTo>
                <a:lnTo>
                  <a:pt x="269100" y="63482"/>
                </a:lnTo>
                <a:lnTo>
                  <a:pt x="261552" y="55774"/>
                </a:lnTo>
                <a:lnTo>
                  <a:pt x="252048" y="45420"/>
                </a:lnTo>
                <a:lnTo>
                  <a:pt x="242135" y="34500"/>
                </a:lnTo>
                <a:lnTo>
                  <a:pt x="233364" y="25094"/>
                </a:lnTo>
                <a:lnTo>
                  <a:pt x="227016" y="18882"/>
                </a:lnTo>
                <a:lnTo>
                  <a:pt x="225281" y="17506"/>
                </a:lnTo>
                <a:lnTo>
                  <a:pt x="218355" y="8928"/>
                </a:lnTo>
                <a:lnTo>
                  <a:pt x="216341" y="8928"/>
                </a:lnTo>
                <a:lnTo>
                  <a:pt x="210092" y="0"/>
                </a:lnTo>
                <a:close/>
              </a:path>
              <a:path w="418465" h="443229" extrusionOk="0">
                <a:moveTo>
                  <a:pt x="217140" y="7423"/>
                </a:moveTo>
                <a:lnTo>
                  <a:pt x="216341" y="8928"/>
                </a:lnTo>
                <a:lnTo>
                  <a:pt x="218355" y="8928"/>
                </a:lnTo>
                <a:lnTo>
                  <a:pt x="217140" y="7423"/>
                </a:lnTo>
                <a:close/>
              </a:path>
            </a:pathLst>
          </a:custGeom>
          <a:solidFill>
            <a:srgbClr val="2E53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4"/>
          <p:cNvSpPr/>
          <p:nvPr/>
        </p:nvSpPr>
        <p:spPr>
          <a:xfrm>
            <a:off x="11257649" y="6430709"/>
            <a:ext cx="337561" cy="283667"/>
          </a:xfrm>
          <a:custGeom>
            <a:avLst/>
            <a:gdLst/>
            <a:ahLst/>
            <a:cxnLst/>
            <a:rect l="l" t="t" r="r" b="b"/>
            <a:pathLst>
              <a:path w="418465" h="443229" extrusionOk="0">
                <a:moveTo>
                  <a:pt x="210088" y="0"/>
                </a:moveTo>
                <a:lnTo>
                  <a:pt x="0" y="0"/>
                </a:lnTo>
                <a:lnTo>
                  <a:pt x="162629" y="172980"/>
                </a:lnTo>
                <a:lnTo>
                  <a:pt x="183046" y="194121"/>
                </a:lnTo>
                <a:lnTo>
                  <a:pt x="193524" y="205147"/>
                </a:lnTo>
                <a:lnTo>
                  <a:pt x="202243" y="214677"/>
                </a:lnTo>
                <a:lnTo>
                  <a:pt x="207831" y="221482"/>
                </a:lnTo>
                <a:lnTo>
                  <a:pt x="203355" y="227106"/>
                </a:lnTo>
                <a:lnTo>
                  <a:pt x="194613" y="236640"/>
                </a:lnTo>
                <a:lnTo>
                  <a:pt x="183559" y="248244"/>
                </a:lnTo>
                <a:lnTo>
                  <a:pt x="162330" y="270297"/>
                </a:lnTo>
                <a:lnTo>
                  <a:pt x="124077" y="310996"/>
                </a:lnTo>
                <a:lnTo>
                  <a:pt x="121460" y="314131"/>
                </a:lnTo>
                <a:lnTo>
                  <a:pt x="120859" y="314996"/>
                </a:lnTo>
                <a:lnTo>
                  <a:pt x="114627" y="320821"/>
                </a:lnTo>
                <a:lnTo>
                  <a:pt x="114166" y="321818"/>
                </a:lnTo>
                <a:lnTo>
                  <a:pt x="111488" y="324882"/>
                </a:lnTo>
                <a:lnTo>
                  <a:pt x="39531" y="400827"/>
                </a:lnTo>
                <a:lnTo>
                  <a:pt x="37221" y="403729"/>
                </a:lnTo>
                <a:lnTo>
                  <a:pt x="35802" y="404884"/>
                </a:lnTo>
                <a:lnTo>
                  <a:pt x="33016" y="407563"/>
                </a:lnTo>
                <a:lnTo>
                  <a:pt x="13272" y="428655"/>
                </a:lnTo>
                <a:lnTo>
                  <a:pt x="10166" y="431561"/>
                </a:lnTo>
                <a:lnTo>
                  <a:pt x="9561" y="432432"/>
                </a:lnTo>
                <a:lnTo>
                  <a:pt x="4467" y="438519"/>
                </a:lnTo>
                <a:lnTo>
                  <a:pt x="2181" y="439847"/>
                </a:lnTo>
                <a:lnTo>
                  <a:pt x="0" y="442965"/>
                </a:lnTo>
                <a:lnTo>
                  <a:pt x="206532" y="442965"/>
                </a:lnTo>
                <a:lnTo>
                  <a:pt x="212547" y="442655"/>
                </a:lnTo>
                <a:lnTo>
                  <a:pt x="211024" y="441100"/>
                </a:lnTo>
                <a:lnTo>
                  <a:pt x="219081" y="432248"/>
                </a:lnTo>
                <a:lnTo>
                  <a:pt x="221569" y="430692"/>
                </a:lnTo>
                <a:lnTo>
                  <a:pt x="225248" y="426131"/>
                </a:lnTo>
                <a:lnTo>
                  <a:pt x="268552" y="380037"/>
                </a:lnTo>
                <a:lnTo>
                  <a:pt x="270330" y="378112"/>
                </a:lnTo>
                <a:lnTo>
                  <a:pt x="271749" y="377070"/>
                </a:lnTo>
                <a:lnTo>
                  <a:pt x="276070" y="372794"/>
                </a:lnTo>
                <a:lnTo>
                  <a:pt x="276109" y="372200"/>
                </a:lnTo>
                <a:lnTo>
                  <a:pt x="278193" y="369817"/>
                </a:lnTo>
                <a:lnTo>
                  <a:pt x="417923" y="221482"/>
                </a:lnTo>
                <a:lnTo>
                  <a:pt x="413295" y="216061"/>
                </a:lnTo>
                <a:lnTo>
                  <a:pt x="404774" y="206958"/>
                </a:lnTo>
                <a:lnTo>
                  <a:pt x="371594" y="172463"/>
                </a:lnTo>
                <a:lnTo>
                  <a:pt x="249346" y="42400"/>
                </a:lnTo>
                <a:lnTo>
                  <a:pt x="246236" y="39495"/>
                </a:lnTo>
                <a:lnTo>
                  <a:pt x="245635" y="38632"/>
                </a:lnTo>
                <a:lnTo>
                  <a:pt x="240663" y="32677"/>
                </a:lnTo>
                <a:lnTo>
                  <a:pt x="238302" y="31071"/>
                </a:lnTo>
                <a:lnTo>
                  <a:pt x="235797" y="28354"/>
                </a:lnTo>
                <a:lnTo>
                  <a:pt x="216569" y="7847"/>
                </a:lnTo>
                <a:lnTo>
                  <a:pt x="213206" y="4687"/>
                </a:lnTo>
                <a:lnTo>
                  <a:pt x="212568" y="3542"/>
                </a:lnTo>
                <a:lnTo>
                  <a:pt x="210088" y="0"/>
                </a:lnTo>
                <a:close/>
              </a:path>
            </a:pathLst>
          </a:custGeom>
          <a:solidFill>
            <a:srgbClr val="2094B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4"/>
          <p:cNvSpPr/>
          <p:nvPr/>
        </p:nvSpPr>
        <p:spPr>
          <a:xfrm>
            <a:off x="1057025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7291" y="0"/>
                </a:moveTo>
                <a:lnTo>
                  <a:pt x="0" y="0"/>
                </a:lnTo>
                <a:lnTo>
                  <a:pt x="31903" y="34307"/>
                </a:lnTo>
                <a:lnTo>
                  <a:pt x="35013" y="37217"/>
                </a:lnTo>
                <a:lnTo>
                  <a:pt x="35618" y="38077"/>
                </a:lnTo>
                <a:lnTo>
                  <a:pt x="40421" y="43834"/>
                </a:lnTo>
                <a:lnTo>
                  <a:pt x="42505" y="45309"/>
                </a:lnTo>
                <a:lnTo>
                  <a:pt x="44913" y="47793"/>
                </a:lnTo>
                <a:lnTo>
                  <a:pt x="64688" y="68853"/>
                </a:lnTo>
                <a:lnTo>
                  <a:pt x="67522" y="71661"/>
                </a:lnTo>
                <a:lnTo>
                  <a:pt x="68022" y="73112"/>
                </a:lnTo>
                <a:lnTo>
                  <a:pt x="70859" y="75920"/>
                </a:lnTo>
                <a:lnTo>
                  <a:pt x="83884" y="89387"/>
                </a:lnTo>
                <a:lnTo>
                  <a:pt x="86936" y="92271"/>
                </a:lnTo>
                <a:lnTo>
                  <a:pt x="122821" y="131014"/>
                </a:lnTo>
                <a:lnTo>
                  <a:pt x="126565" y="134517"/>
                </a:lnTo>
                <a:lnTo>
                  <a:pt x="129244" y="137836"/>
                </a:lnTo>
                <a:lnTo>
                  <a:pt x="207835" y="221482"/>
                </a:lnTo>
                <a:lnTo>
                  <a:pt x="205786" y="224402"/>
                </a:lnTo>
                <a:lnTo>
                  <a:pt x="203997" y="225388"/>
                </a:lnTo>
                <a:lnTo>
                  <a:pt x="201536" y="228423"/>
                </a:lnTo>
                <a:lnTo>
                  <a:pt x="182185" y="248810"/>
                </a:lnTo>
                <a:lnTo>
                  <a:pt x="174553" y="257367"/>
                </a:lnTo>
                <a:lnTo>
                  <a:pt x="166162" y="266500"/>
                </a:lnTo>
                <a:lnTo>
                  <a:pt x="157254" y="276016"/>
                </a:lnTo>
                <a:lnTo>
                  <a:pt x="129851" y="304939"/>
                </a:lnTo>
                <a:lnTo>
                  <a:pt x="121297" y="314065"/>
                </a:lnTo>
                <a:lnTo>
                  <a:pt x="115437" y="320403"/>
                </a:lnTo>
                <a:lnTo>
                  <a:pt x="113296" y="321843"/>
                </a:lnTo>
                <a:lnTo>
                  <a:pt x="111028" y="324439"/>
                </a:lnTo>
                <a:lnTo>
                  <a:pt x="85011" y="352493"/>
                </a:lnTo>
                <a:lnTo>
                  <a:pt x="82005" y="355330"/>
                </a:lnTo>
                <a:lnTo>
                  <a:pt x="81271" y="355996"/>
                </a:lnTo>
                <a:lnTo>
                  <a:pt x="78592" y="359319"/>
                </a:lnTo>
                <a:lnTo>
                  <a:pt x="0" y="442965"/>
                </a:lnTo>
                <a:lnTo>
                  <a:pt x="204332" y="442965"/>
                </a:lnTo>
                <a:lnTo>
                  <a:pt x="212774" y="442302"/>
                </a:lnTo>
                <a:lnTo>
                  <a:pt x="213916" y="437407"/>
                </a:lnTo>
                <a:lnTo>
                  <a:pt x="219985" y="430819"/>
                </a:lnTo>
                <a:lnTo>
                  <a:pt x="277531" y="370259"/>
                </a:lnTo>
                <a:lnTo>
                  <a:pt x="285749" y="361224"/>
                </a:lnTo>
                <a:lnTo>
                  <a:pt x="295178" y="351287"/>
                </a:lnTo>
                <a:lnTo>
                  <a:pt x="304819" y="341223"/>
                </a:lnTo>
                <a:lnTo>
                  <a:pt x="359359" y="283226"/>
                </a:lnTo>
                <a:lnTo>
                  <a:pt x="367932" y="273861"/>
                </a:lnTo>
                <a:lnTo>
                  <a:pt x="376768" y="264828"/>
                </a:lnTo>
                <a:lnTo>
                  <a:pt x="412121" y="226735"/>
                </a:lnTo>
                <a:lnTo>
                  <a:pt x="414022" y="224477"/>
                </a:lnTo>
                <a:lnTo>
                  <a:pt x="415116" y="223880"/>
                </a:lnTo>
                <a:lnTo>
                  <a:pt x="416797" y="221482"/>
                </a:lnTo>
                <a:lnTo>
                  <a:pt x="301845" y="99147"/>
                </a:lnTo>
                <a:lnTo>
                  <a:pt x="299383" y="96782"/>
                </a:lnTo>
                <a:lnTo>
                  <a:pt x="299239" y="96235"/>
                </a:lnTo>
                <a:lnTo>
                  <a:pt x="295556" y="91824"/>
                </a:lnTo>
                <a:lnTo>
                  <a:pt x="294228" y="90741"/>
                </a:lnTo>
                <a:lnTo>
                  <a:pt x="292252" y="88877"/>
                </a:lnTo>
                <a:lnTo>
                  <a:pt x="273067" y="68331"/>
                </a:lnTo>
                <a:lnTo>
                  <a:pt x="269025" y="64551"/>
                </a:lnTo>
                <a:lnTo>
                  <a:pt x="267357" y="61718"/>
                </a:lnTo>
                <a:lnTo>
                  <a:pt x="263476" y="58056"/>
                </a:lnTo>
                <a:lnTo>
                  <a:pt x="215910" y="7401"/>
                </a:lnTo>
                <a:lnTo>
                  <a:pt x="214704" y="5953"/>
                </a:lnTo>
                <a:lnTo>
                  <a:pt x="212444" y="3571"/>
                </a:lnTo>
                <a:lnTo>
                  <a:pt x="209055" y="600"/>
                </a:lnTo>
                <a:lnTo>
                  <a:pt x="208746" y="137"/>
                </a:lnTo>
                <a:lnTo>
                  <a:pt x="207291" y="0"/>
                </a:lnTo>
                <a:close/>
              </a:path>
            </a:pathLst>
          </a:custGeom>
          <a:solidFill>
            <a:srgbClr val="FBB1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54"/>
          <p:cNvSpPr/>
          <p:nvPr/>
        </p:nvSpPr>
        <p:spPr>
          <a:xfrm>
            <a:off x="10914407" y="6430709"/>
            <a:ext cx="336536" cy="283667"/>
          </a:xfrm>
          <a:custGeom>
            <a:avLst/>
            <a:gdLst/>
            <a:ahLst/>
            <a:cxnLst/>
            <a:rect l="l" t="t" r="r" b="b"/>
            <a:pathLst>
              <a:path w="417194" h="443229" extrusionOk="0">
                <a:moveTo>
                  <a:pt x="205945" y="0"/>
                </a:moveTo>
                <a:lnTo>
                  <a:pt x="0" y="0"/>
                </a:lnTo>
                <a:lnTo>
                  <a:pt x="2045" y="2919"/>
                </a:lnTo>
                <a:lnTo>
                  <a:pt x="3837" y="3906"/>
                </a:lnTo>
                <a:lnTo>
                  <a:pt x="8990" y="10248"/>
                </a:lnTo>
                <a:lnTo>
                  <a:pt x="12722" y="13762"/>
                </a:lnTo>
                <a:lnTo>
                  <a:pt x="58083" y="62208"/>
                </a:lnTo>
                <a:lnTo>
                  <a:pt x="60458" y="65149"/>
                </a:lnTo>
                <a:lnTo>
                  <a:pt x="62096" y="66286"/>
                </a:lnTo>
                <a:lnTo>
                  <a:pt x="64688" y="68853"/>
                </a:lnTo>
                <a:lnTo>
                  <a:pt x="155614" y="165553"/>
                </a:lnTo>
                <a:lnTo>
                  <a:pt x="158540" y="168365"/>
                </a:lnTo>
                <a:lnTo>
                  <a:pt x="159105" y="169837"/>
                </a:lnTo>
                <a:lnTo>
                  <a:pt x="161791" y="172609"/>
                </a:lnTo>
                <a:lnTo>
                  <a:pt x="207835" y="221482"/>
                </a:lnTo>
                <a:lnTo>
                  <a:pt x="162921" y="269276"/>
                </a:lnTo>
                <a:lnTo>
                  <a:pt x="160074" y="272214"/>
                </a:lnTo>
                <a:lnTo>
                  <a:pt x="159368" y="273851"/>
                </a:lnTo>
                <a:lnTo>
                  <a:pt x="153165" y="279702"/>
                </a:lnTo>
                <a:lnTo>
                  <a:pt x="152431" y="280371"/>
                </a:lnTo>
                <a:lnTo>
                  <a:pt x="147377" y="286631"/>
                </a:lnTo>
                <a:lnTo>
                  <a:pt x="145738" y="287769"/>
                </a:lnTo>
                <a:lnTo>
                  <a:pt x="143146" y="290335"/>
                </a:lnTo>
                <a:lnTo>
                  <a:pt x="135371" y="298483"/>
                </a:lnTo>
                <a:lnTo>
                  <a:pt x="116240" y="319474"/>
                </a:lnTo>
                <a:lnTo>
                  <a:pt x="0" y="442965"/>
                </a:lnTo>
                <a:lnTo>
                  <a:pt x="204732" y="442965"/>
                </a:lnTo>
                <a:lnTo>
                  <a:pt x="210762" y="442540"/>
                </a:lnTo>
                <a:lnTo>
                  <a:pt x="211489" y="440373"/>
                </a:lnTo>
                <a:lnTo>
                  <a:pt x="215474" y="436225"/>
                </a:lnTo>
                <a:lnTo>
                  <a:pt x="244274" y="405436"/>
                </a:lnTo>
                <a:lnTo>
                  <a:pt x="248155" y="401774"/>
                </a:lnTo>
                <a:lnTo>
                  <a:pt x="249822" y="398941"/>
                </a:lnTo>
                <a:lnTo>
                  <a:pt x="253865" y="395161"/>
                </a:lnTo>
                <a:lnTo>
                  <a:pt x="416797" y="221482"/>
                </a:lnTo>
                <a:lnTo>
                  <a:pt x="335776" y="134758"/>
                </a:lnTo>
                <a:lnTo>
                  <a:pt x="333875" y="132880"/>
                </a:lnTo>
                <a:lnTo>
                  <a:pt x="332456" y="131838"/>
                </a:lnTo>
                <a:lnTo>
                  <a:pt x="330678" y="129909"/>
                </a:lnTo>
                <a:lnTo>
                  <a:pt x="215910" y="7401"/>
                </a:lnTo>
                <a:lnTo>
                  <a:pt x="210884" y="1360"/>
                </a:lnTo>
                <a:lnTo>
                  <a:pt x="209459" y="259"/>
                </a:lnTo>
                <a:lnTo>
                  <a:pt x="205945" y="0"/>
                </a:lnTo>
                <a:close/>
              </a:path>
            </a:pathLst>
          </a:custGeom>
          <a:solidFill>
            <a:srgbClr val="72B3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4"/>
          <p:cNvSpPr txBox="1"/>
          <p:nvPr/>
        </p:nvSpPr>
        <p:spPr>
          <a:xfrm>
            <a:off x="1482852" y="216862"/>
            <a:ext cx="2414800" cy="62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6933" algn="ctr">
              <a:lnSpc>
                <a:spcPct val="111666"/>
              </a:lnSpc>
            </a:pPr>
            <a:r>
              <a:rPr lang="en" sz="3600" b="1" dirty="0">
                <a:solidFill>
                  <a:srgbClr val="FFFFFF"/>
                </a:solidFill>
              </a:rPr>
              <a:t>Justice</a:t>
            </a:r>
            <a:endParaRPr sz="2267" dirty="0">
              <a:solidFill>
                <a:schemeClr val="dk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AD5A0-F850-B7A7-C03F-2E387FDBC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8" name="Google Shape;308;p54"/>
          <p:cNvSpPr txBox="1"/>
          <p:nvPr/>
        </p:nvSpPr>
        <p:spPr>
          <a:xfrm>
            <a:off x="208633" y="1379933"/>
            <a:ext cx="4660000" cy="5149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286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b="1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Access to Justice</a:t>
            </a:r>
            <a:endParaRPr sz="2133" b="1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31789">
              <a:lnSpc>
                <a:spcPct val="115000"/>
              </a:lnSpc>
              <a:spcBef>
                <a:spcPts val="1333"/>
              </a:spcBef>
              <a:buClr>
                <a:srgbClr val="222222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Reduce rate of case withdrawals</a:t>
            </a:r>
            <a:endParaRPr sz="20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marR="372524" indent="-431789">
              <a:lnSpc>
                <a:spcPct val="115000"/>
              </a:lnSpc>
              <a:spcBef>
                <a:spcPts val="1333"/>
              </a:spcBef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Increase ﬁnalisation rate of (Maintenance or Divorce or Sexual oﬀence) case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31789">
              <a:lnSpc>
                <a:spcPct val="115000"/>
              </a:lnSpc>
              <a:spcBef>
                <a:spcPts val="1333"/>
              </a:spcBef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Increase number of virtual hearings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31789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231F20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31F20"/>
                </a:solidFill>
                <a:latin typeface="Raleway"/>
                <a:ea typeface="Raleway"/>
                <a:cs typeface="Raleway"/>
                <a:sym typeface="Raleway"/>
              </a:rPr>
              <a:t>Increase the online application for Domestic Violence protection orders</a:t>
            </a:r>
            <a:endParaRPr sz="2000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54"/>
          <p:cNvSpPr txBox="1"/>
          <p:nvPr/>
        </p:nvSpPr>
        <p:spPr>
          <a:xfrm>
            <a:off x="5072633" y="1379933"/>
            <a:ext cx="6859600" cy="3632800"/>
          </a:xfrm>
          <a:prstGeom prst="rect">
            <a:avLst/>
          </a:prstGeom>
          <a:solidFill>
            <a:srgbClr val="E7E7E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286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b="1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Speed</a:t>
            </a:r>
            <a:endParaRPr sz="2133" b="1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</a:pPr>
            <a:endParaRPr sz="800" b="1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0990" indent="-431789">
              <a:lnSpc>
                <a:spcPct val="115000"/>
              </a:lnSpc>
              <a:buClr>
                <a:srgbClr val="222222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Reduce the backlog of (Domestic violence Protection orders or Maintenance or Divorce or Sexual oﬀence) cases </a:t>
            </a:r>
            <a:endParaRPr sz="20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0990" indent="-431789">
              <a:lnSpc>
                <a:spcPct val="115000"/>
              </a:lnSpc>
              <a:spcBef>
                <a:spcPts val="1333"/>
              </a:spcBef>
              <a:buClr>
                <a:srgbClr val="222222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Reduce average time from filing to resolution</a:t>
            </a:r>
            <a:endParaRPr sz="20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0990" indent="-431789">
              <a:lnSpc>
                <a:spcPct val="115000"/>
              </a:lnSpc>
              <a:spcBef>
                <a:spcPts val="1333"/>
              </a:spcBef>
              <a:buClr>
                <a:srgbClr val="222222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Reduce turnaround time for issuing and serving ﬁnalised Domestic Violence Interim Protection Orders</a:t>
            </a:r>
            <a:endParaRPr sz="2133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R="253994">
              <a:lnSpc>
                <a:spcPct val="111666"/>
              </a:lnSpc>
              <a:spcBef>
                <a:spcPts val="1333"/>
              </a:spcBef>
            </a:pPr>
            <a:endParaRPr sz="2133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31789">
              <a:lnSpc>
                <a:spcPct val="115000"/>
              </a:lnSpc>
              <a:buClr>
                <a:srgbClr val="231F20"/>
              </a:buClr>
              <a:buSzPts val="1500"/>
              <a:buFont typeface="Raleway"/>
              <a:buChar char="●"/>
            </a:pPr>
            <a:endParaRPr sz="2000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54"/>
          <p:cNvSpPr txBox="1"/>
          <p:nvPr/>
        </p:nvSpPr>
        <p:spPr>
          <a:xfrm>
            <a:off x="5072633" y="5198500"/>
            <a:ext cx="6859600" cy="13308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28600" tIns="121900" rIns="121900" bIns="121900" anchor="t" anchorCtr="0">
            <a:noAutofit/>
          </a:bodyPr>
          <a:lstStyle/>
          <a:p>
            <a:pPr marR="253994">
              <a:lnSpc>
                <a:spcPct val="111666"/>
              </a:lnSpc>
            </a:pPr>
            <a:r>
              <a:rPr lang="en" sz="21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Service Quality and Client Experience </a:t>
            </a:r>
            <a:endParaRPr sz="2133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marR="220128" indent="-431789">
              <a:lnSpc>
                <a:spcPct val="111666"/>
              </a:lnSpc>
              <a:buClr>
                <a:srgbClr val="222222"/>
              </a:buClr>
              <a:buSzPts val="1500"/>
              <a:buFont typeface="Raleway"/>
              <a:buChar char="●"/>
            </a:pPr>
            <a:r>
              <a:rPr lang="en"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Improve victim friendly experience of court clients (model court).</a:t>
            </a:r>
            <a:endParaRPr sz="2000" b="1">
              <a:solidFill>
                <a:srgbClr val="231F2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Google Shape;266;p52">
            <a:extLst>
              <a:ext uri="{FF2B5EF4-FFF2-40B4-BE49-F238E27FC236}">
                <a16:creationId xmlns:a16="http://schemas.microsoft.com/office/drawing/2014/main" id="{2E6FBF95-2B9E-8CBF-8938-BC12C0872D72}"/>
              </a:ext>
            </a:extLst>
          </p:cNvPr>
          <p:cNvSpPr txBox="1">
            <a:spLocks/>
          </p:cNvSpPr>
          <p:nvPr/>
        </p:nvSpPr>
        <p:spPr>
          <a:xfrm>
            <a:off x="4614309" y="157776"/>
            <a:ext cx="51149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6933" algn="r"/>
            <a:r>
              <a:rPr lang="en-US" sz="2400" b="1" dirty="0">
                <a:solidFill>
                  <a:schemeClr val="lt1"/>
                </a:solidFill>
              </a:rPr>
              <a:t>Survivor Impact </a:t>
            </a:r>
          </a:p>
          <a:p>
            <a:pPr algn="r"/>
            <a:r>
              <a:rPr lang="en-US" sz="2400" b="1" dirty="0">
                <a:solidFill>
                  <a:schemeClr val="lt1"/>
                </a:solidFill>
              </a:rPr>
              <a:t>Focus Area examples</a:t>
            </a:r>
          </a:p>
        </p:txBody>
      </p:sp>
      <p:pic>
        <p:nvPicPr>
          <p:cNvPr id="6" name="Google Shape;696;g32fd5d2377a_3_667" descr="A blue building with a flag on top&#10;&#10;AI-generated content may be incorrect.">
            <a:extLst>
              <a:ext uri="{FF2B5EF4-FFF2-40B4-BE49-F238E27FC236}">
                <a16:creationId xmlns:a16="http://schemas.microsoft.com/office/drawing/2014/main" id="{D71D5D1B-962C-FE48-A50E-3B9DC1CDC1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78" y="-58959"/>
            <a:ext cx="1166469" cy="115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d91f9fd32d_0_40"/>
          <p:cNvSpPr/>
          <p:nvPr/>
        </p:nvSpPr>
        <p:spPr>
          <a:xfrm>
            <a:off x="3435325" y="1780488"/>
            <a:ext cx="8057400" cy="16323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46090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10" name="Google Shape;710;g2d91f9fd32d_0_40" descr="A colorful swirly shap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-130"/>
          <a:stretch/>
        </p:blipFill>
        <p:spPr>
          <a:xfrm>
            <a:off x="-23415" y="-17675"/>
            <a:ext cx="4282975" cy="69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g2d91f9fd32d_0_40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g2d91f9fd32d_0_40"/>
          <p:cNvSpPr/>
          <p:nvPr/>
        </p:nvSpPr>
        <p:spPr>
          <a:xfrm>
            <a:off x="-20779" y="-4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g2d91f9fd32d_0_40"/>
          <p:cNvSpPr txBox="1"/>
          <p:nvPr/>
        </p:nvSpPr>
        <p:spPr>
          <a:xfrm>
            <a:off x="-91097" y="298151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Discussion points</a:t>
            </a:r>
            <a:endParaRPr sz="41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4" name="Google Shape;714;g2d91f9fd32d_0_40"/>
          <p:cNvSpPr txBox="1"/>
          <p:nvPr/>
        </p:nvSpPr>
        <p:spPr>
          <a:xfrm>
            <a:off x="5037548" y="569843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Movement Context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5" name="Google Shape;715;g2d91f9fd32d_0_40"/>
          <p:cNvSpPr txBox="1"/>
          <p:nvPr/>
        </p:nvSpPr>
        <p:spPr>
          <a:xfrm>
            <a:off x="5272617" y="366614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Focus of our 100-Day Challenge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6" name="Google Shape;716;g2d91f9fd32d_0_40"/>
          <p:cNvSpPr txBox="1"/>
          <p:nvPr/>
        </p:nvSpPr>
        <p:spPr>
          <a:xfrm>
            <a:off x="5225276" y="534411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1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100-Day Team Members</a:t>
            </a:r>
            <a:endParaRPr sz="2900" b="1" i="0" u="none" strike="noStrike" cap="non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7" name="Google Shape;717;g2d91f9fd32d_0_40"/>
          <p:cNvSpPr/>
          <p:nvPr/>
        </p:nvSpPr>
        <p:spPr>
          <a:xfrm>
            <a:off x="3517121" y="315092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2d91f9fd32d_0_40"/>
          <p:cNvSpPr/>
          <p:nvPr/>
        </p:nvSpPr>
        <p:spPr>
          <a:xfrm>
            <a:off x="3514002" y="3528100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2d91f9fd32d_0_40"/>
          <p:cNvSpPr/>
          <p:nvPr/>
        </p:nvSpPr>
        <p:spPr>
          <a:xfrm>
            <a:off x="3553689" y="5141213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0" name="Google Shape;720;g2d91f9fd32d_0_40" descr="A rainbow colored arrows on a black background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4777" y="384870"/>
            <a:ext cx="1193354" cy="117994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g2d91f9fd32d_0_40"/>
          <p:cNvSpPr txBox="1"/>
          <p:nvPr/>
        </p:nvSpPr>
        <p:spPr>
          <a:xfrm>
            <a:off x="5182526" y="2117996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are 100-Day Challenges?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2" name="Google Shape;722;g2d91f9fd32d_0_40"/>
          <p:cNvSpPr/>
          <p:nvPr/>
        </p:nvSpPr>
        <p:spPr>
          <a:xfrm>
            <a:off x="3556808" y="1928205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3" name="Google Shape;723;g2d91f9fd32d_0_40" descr="A red flag and yellow dot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6314" y="2039760"/>
            <a:ext cx="1126118" cy="111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g2d91f9fd32d_0_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6894" y="3501128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g2d91f9fd32d_0_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3831" y="5162784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2fd5d2377a_3_686"/>
          <p:cNvSpPr/>
          <p:nvPr/>
        </p:nvSpPr>
        <p:spPr>
          <a:xfrm>
            <a:off x="4414684" y="1049867"/>
            <a:ext cx="7777200" cy="580828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32fd5d2377a_3_686"/>
          <p:cNvSpPr txBox="1">
            <a:spLocks noGrp="1"/>
          </p:cNvSpPr>
          <p:nvPr>
            <p:ph type="title"/>
          </p:nvPr>
        </p:nvSpPr>
        <p:spPr>
          <a:xfrm>
            <a:off x="3114399" y="71148"/>
            <a:ext cx="8325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</a:pPr>
            <a:r>
              <a:rPr lang="en-ZA" sz="4300"/>
              <a:t>100-Day </a:t>
            </a:r>
            <a:r>
              <a:rPr lang="en-ZA" sz="4300" b="1">
                <a:latin typeface="Raleway"/>
                <a:ea typeface="Raleway"/>
                <a:cs typeface="Raleway"/>
                <a:sym typeface="Raleway"/>
              </a:rPr>
              <a:t>Team </a:t>
            </a:r>
            <a:r>
              <a:rPr lang="en-ZA" sz="4300"/>
              <a:t>M</a:t>
            </a:r>
            <a:r>
              <a:rPr lang="en-ZA" sz="4300" b="1">
                <a:latin typeface="Raleway"/>
                <a:ea typeface="Raleway"/>
                <a:cs typeface="Raleway"/>
                <a:sym typeface="Raleway"/>
              </a:rPr>
              <a:t>embers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2" name="Google Shape;732;g32fd5d2377a_3_686"/>
          <p:cNvSpPr txBox="1">
            <a:spLocks noGrp="1"/>
          </p:cNvSpPr>
          <p:nvPr>
            <p:ph type="body" idx="1"/>
          </p:nvPr>
        </p:nvSpPr>
        <p:spPr>
          <a:xfrm>
            <a:off x="4915984" y="1425188"/>
            <a:ext cx="7275900" cy="4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ZA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to look for in team members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Involved or close to direct service delivery.</a:t>
            </a:r>
            <a:endParaRPr sz="3200"/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Interested in the topic and knowledgeable about it.</a:t>
            </a:r>
            <a:endParaRPr sz="2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Team player – likes to collaborate with others.</a:t>
            </a:r>
            <a:endParaRPr sz="2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Has expressed frustration about this issue in the past</a:t>
            </a:r>
            <a:endParaRPr sz="3200"/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Able to bring others along - respected by colleagues</a:t>
            </a:r>
            <a:endParaRPr sz="2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Ready to ‘stretch their wings (developmental opportunity)</a:t>
            </a:r>
            <a:endParaRPr sz="3200"/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Offers new ideas - ready to take risks </a:t>
            </a:r>
            <a:endParaRPr sz="3600"/>
          </a:p>
        </p:txBody>
      </p:sp>
      <p:sp>
        <p:nvSpPr>
          <p:cNvPr id="733" name="Google Shape;733;g32fd5d2377a_3_686"/>
          <p:cNvSpPr txBox="1"/>
          <p:nvPr/>
        </p:nvSpPr>
        <p:spPr>
          <a:xfrm>
            <a:off x="639203" y="4759256"/>
            <a:ext cx="3108592" cy="1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1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ideal team size is 8-12 individuals with diversity of perspectives and backgrounds.</a:t>
            </a:r>
            <a:endParaRPr sz="16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4" name="Google Shape;734;g32fd5d2377a_3_6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848" y="1538077"/>
            <a:ext cx="3460442" cy="291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2fd5d2377a_3_694"/>
          <p:cNvSpPr/>
          <p:nvPr/>
        </p:nvSpPr>
        <p:spPr>
          <a:xfrm>
            <a:off x="1" y="2430114"/>
            <a:ext cx="12191999" cy="1512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32fd5d2377a_3_694"/>
          <p:cNvSpPr/>
          <p:nvPr/>
        </p:nvSpPr>
        <p:spPr>
          <a:xfrm>
            <a:off x="0" y="5345470"/>
            <a:ext cx="12191999" cy="1512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g32fd5d2377a_3_694"/>
          <p:cNvSpPr txBox="1">
            <a:spLocks noGrp="1"/>
          </p:cNvSpPr>
          <p:nvPr>
            <p:ph type="title"/>
          </p:nvPr>
        </p:nvSpPr>
        <p:spPr>
          <a:xfrm>
            <a:off x="3062600" y="27859"/>
            <a:ext cx="8016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ZA" sz="4300" b="1"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Countdown</a:t>
            </a:r>
            <a:r>
              <a:rPr lang="en-ZA" sz="4300" b="1">
                <a:latin typeface="Raleway"/>
                <a:ea typeface="Raleway"/>
                <a:cs typeface="Raleway"/>
                <a:sym typeface="Raleway"/>
              </a:rPr>
              <a:t> to </a:t>
            </a:r>
            <a:r>
              <a:rPr lang="en-ZA" sz="4300"/>
              <a:t>Scale-up</a:t>
            </a:r>
            <a:endParaRPr sz="43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2" name="Google Shape;742;g32fd5d2377a_3_694"/>
          <p:cNvSpPr/>
          <p:nvPr/>
        </p:nvSpPr>
        <p:spPr>
          <a:xfrm>
            <a:off x="0" y="1027288"/>
            <a:ext cx="2088445" cy="5830711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32fd5d2377a_3_694"/>
          <p:cNvSpPr txBox="1"/>
          <p:nvPr/>
        </p:nvSpPr>
        <p:spPr>
          <a:xfrm>
            <a:off x="-225777" y="1027288"/>
            <a:ext cx="2314222" cy="583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ZA" sz="3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Steps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ZA" sz="3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 get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ZA" sz="3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ready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32fd5d2377a_3_694"/>
          <p:cNvSpPr txBox="1"/>
          <p:nvPr/>
        </p:nvSpPr>
        <p:spPr>
          <a:xfrm>
            <a:off x="3286048" y="1350242"/>
            <a:ext cx="6056904" cy="6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Draft Challenge Note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the team</a:t>
            </a:r>
            <a:endParaRPr sz="18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5" name="Google Shape;745;g32fd5d2377a_3_694"/>
          <p:cNvSpPr txBox="1"/>
          <p:nvPr/>
        </p:nvSpPr>
        <p:spPr>
          <a:xfrm>
            <a:off x="10023990" y="1289394"/>
            <a:ext cx="2337344" cy="6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Challenge Strategist</a:t>
            </a:r>
            <a:endParaRPr sz="18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6" name="Google Shape;746;g32fd5d2377a_3_694"/>
          <p:cNvSpPr txBox="1"/>
          <p:nvPr/>
        </p:nvSpPr>
        <p:spPr>
          <a:xfrm>
            <a:off x="3409365" y="3000069"/>
            <a:ext cx="6056904" cy="6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Finalise team membership</a:t>
            </a:r>
            <a:endParaRPr sz="18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7" name="Google Shape;747;g32fd5d2377a_3_694"/>
          <p:cNvSpPr txBox="1"/>
          <p:nvPr/>
        </p:nvSpPr>
        <p:spPr>
          <a:xfrm>
            <a:off x="10080163" y="2807920"/>
            <a:ext cx="2337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Challenge Strategist</a:t>
            </a:r>
            <a:endParaRPr sz="18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8" name="Google Shape;748;g32fd5d2377a_3_694"/>
          <p:cNvSpPr txBox="1"/>
          <p:nvPr/>
        </p:nvSpPr>
        <p:spPr>
          <a:xfrm>
            <a:off x="3418145" y="4273868"/>
            <a:ext cx="6056904" cy="6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Gather baseline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information on Focus area</a:t>
            </a:r>
            <a:endParaRPr sz="18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9" name="Google Shape;749;g32fd5d2377a_3_694"/>
          <p:cNvSpPr txBox="1"/>
          <p:nvPr/>
        </p:nvSpPr>
        <p:spPr>
          <a:xfrm>
            <a:off x="3509707" y="5653181"/>
            <a:ext cx="6056904" cy="6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Send “hold the date” calendar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invitation to the Scale-up Workshop</a:t>
            </a:r>
            <a:endParaRPr sz="18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0" name="Google Shape;750;g32fd5d2377a_3_694"/>
          <p:cNvSpPr txBox="1"/>
          <p:nvPr/>
        </p:nvSpPr>
        <p:spPr>
          <a:xfrm>
            <a:off x="10444307" y="5673874"/>
            <a:ext cx="1609056" cy="6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 Coach</a:t>
            </a:r>
            <a:endParaRPr sz="18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1" name="Google Shape;751;g32fd5d2377a_3_694"/>
          <p:cNvSpPr txBox="1"/>
          <p:nvPr/>
        </p:nvSpPr>
        <p:spPr>
          <a:xfrm>
            <a:off x="10080168" y="4241866"/>
            <a:ext cx="2337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 </a:t>
            </a:r>
            <a:endParaRPr sz="2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ZA"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Coach</a:t>
            </a:r>
            <a:endParaRPr sz="18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52" name="Google Shape;752;g32fd5d2377a_3_694" descr="A yellow circle with a check mark i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4805" y="5374356"/>
            <a:ext cx="1295589" cy="128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g32fd5d2377a_3_6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0568" y="1073572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g32fd5d2377a_3_6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8420" y="4019902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g32fd5d2377a_3_6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1632" y="2578031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g32fd5d2377a_3_69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25623" y="4049875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g32fd5d2377a_3_69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55798" y="2561427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32fd5d2377a_3_69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25623" y="5445289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g32fd5d2377a_3_6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0180" y="1139007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g32fd5d2377a_3_204" descr="A colorful swirly shap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-131"/>
          <a:stretch/>
        </p:blipFill>
        <p:spPr>
          <a:xfrm>
            <a:off x="-23415" y="-17675"/>
            <a:ext cx="4282974" cy="691879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32fd5d2377a_3_204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32fd5d2377a_3_204"/>
          <p:cNvSpPr/>
          <p:nvPr/>
        </p:nvSpPr>
        <p:spPr>
          <a:xfrm>
            <a:off x="-25767" y="-7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32fd5d2377a_3_204"/>
          <p:cNvSpPr txBox="1"/>
          <p:nvPr/>
        </p:nvSpPr>
        <p:spPr>
          <a:xfrm>
            <a:off x="-91097" y="298151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Discussion points</a:t>
            </a:r>
            <a:endParaRPr sz="41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g32fd5d2377a_3_204"/>
          <p:cNvSpPr txBox="1"/>
          <p:nvPr/>
        </p:nvSpPr>
        <p:spPr>
          <a:xfrm>
            <a:off x="5037548" y="569843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Movement Context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2" name="Google Shape;442;g32fd5d2377a_3_204"/>
          <p:cNvSpPr txBox="1"/>
          <p:nvPr/>
        </p:nvSpPr>
        <p:spPr>
          <a:xfrm>
            <a:off x="4953926" y="2117996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are 100-Day Challenges?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3" name="Google Shape;443;g32fd5d2377a_3_204"/>
          <p:cNvSpPr txBox="1"/>
          <p:nvPr/>
        </p:nvSpPr>
        <p:spPr>
          <a:xfrm>
            <a:off x="5272617" y="366614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Focus of our 100-Day Challenge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4" name="Google Shape;444;g32fd5d2377a_3_204"/>
          <p:cNvSpPr txBox="1"/>
          <p:nvPr/>
        </p:nvSpPr>
        <p:spPr>
          <a:xfrm>
            <a:off x="5225276" y="534411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Team Members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5" name="Google Shape;445;g32fd5d2377a_3_204"/>
          <p:cNvSpPr/>
          <p:nvPr/>
        </p:nvSpPr>
        <p:spPr>
          <a:xfrm>
            <a:off x="3517121" y="315092"/>
            <a:ext cx="1331788" cy="1331788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32fd5d2377a_3_204"/>
          <p:cNvSpPr/>
          <p:nvPr/>
        </p:nvSpPr>
        <p:spPr>
          <a:xfrm>
            <a:off x="3556808" y="1928205"/>
            <a:ext cx="1331788" cy="1331788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32fd5d2377a_3_204"/>
          <p:cNvSpPr/>
          <p:nvPr/>
        </p:nvSpPr>
        <p:spPr>
          <a:xfrm>
            <a:off x="3514002" y="3528100"/>
            <a:ext cx="1331788" cy="1331788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32fd5d2377a_3_204"/>
          <p:cNvSpPr/>
          <p:nvPr/>
        </p:nvSpPr>
        <p:spPr>
          <a:xfrm>
            <a:off x="3553689" y="5141213"/>
            <a:ext cx="1331788" cy="1331788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g32fd5d2377a_3_204" descr="A red flag and yellow dot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314" y="2039760"/>
            <a:ext cx="1126118" cy="111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32fd5d2377a_3_204" descr="A rainbow colored arrows on a black background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4777" y="384870"/>
            <a:ext cx="1193354" cy="117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32fd5d2377a_3_2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6894" y="3501128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32fd5d2377a_3_2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3831" y="5162784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2fd5d2377a_3_718"/>
          <p:cNvSpPr/>
          <p:nvPr/>
        </p:nvSpPr>
        <p:spPr>
          <a:xfrm>
            <a:off x="0" y="0"/>
            <a:ext cx="4009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g32fd5d2377a_3_718"/>
          <p:cNvGrpSpPr/>
          <p:nvPr/>
        </p:nvGrpSpPr>
        <p:grpSpPr>
          <a:xfrm>
            <a:off x="664725" y="512854"/>
            <a:ext cx="2694122" cy="2706279"/>
            <a:chOff x="3654938" y="1125188"/>
            <a:chExt cx="4853400" cy="4875300"/>
          </a:xfrm>
        </p:grpSpPr>
        <p:sp>
          <p:nvSpPr>
            <p:cNvPr id="767" name="Google Shape;767;g32fd5d2377a_3_718"/>
            <p:cNvSpPr/>
            <p:nvPr/>
          </p:nvSpPr>
          <p:spPr>
            <a:xfrm>
              <a:off x="3654938" y="1125188"/>
              <a:ext cx="4853400" cy="4875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32fd5d2377a_3_718"/>
            <p:cNvSpPr txBox="1"/>
            <p:nvPr/>
          </p:nvSpPr>
          <p:spPr>
            <a:xfrm>
              <a:off x="3654940" y="2270200"/>
              <a:ext cx="4573200" cy="25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080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ZA" sz="32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Other Movement tools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9" name="Google Shape;769;g32fd5d2377a_3_718"/>
          <p:cNvSpPr txBox="1"/>
          <p:nvPr/>
        </p:nvSpPr>
        <p:spPr>
          <a:xfrm>
            <a:off x="3918856" y="5687826"/>
            <a:ext cx="8273100" cy="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ZA" sz="5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www.endinggbvf.org</a:t>
            </a:r>
            <a:endParaRPr sz="5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0" name="Google Shape;770;g32fd5d2377a_3_718" descr="A yellow arrow pointing to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82403">
            <a:off x="3316957" y="5363956"/>
            <a:ext cx="1385090" cy="132570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32fd5d2377a_3_718"/>
          <p:cNvSpPr txBox="1">
            <a:spLocks noGrp="1"/>
          </p:cNvSpPr>
          <p:nvPr>
            <p:ph type="body" idx="1"/>
          </p:nvPr>
        </p:nvSpPr>
        <p:spPr>
          <a:xfrm>
            <a:off x="0" y="3490958"/>
            <a:ext cx="4009800" cy="2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ZA" sz="3600" b="1">
                <a:solidFill>
                  <a:schemeClr val="lt1"/>
                </a:solidFill>
              </a:rPr>
              <a:t>Go to the website.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ZA" sz="3600" b="1">
                <a:solidFill>
                  <a:schemeClr val="lt1"/>
                </a:solidFill>
              </a:rPr>
              <a:t>All in one place.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F7031-0277-B330-8B33-ECD1B6BE6F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732" y="288774"/>
            <a:ext cx="6852140" cy="2071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36507-B55C-2FAA-398B-98B3383828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421" y="2172956"/>
            <a:ext cx="5749166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c7e16192e6_0_0"/>
          <p:cNvSpPr/>
          <p:nvPr/>
        </p:nvSpPr>
        <p:spPr>
          <a:xfrm>
            <a:off x="0" y="0"/>
            <a:ext cx="4009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g3c7e16192e6_0_0"/>
          <p:cNvGrpSpPr/>
          <p:nvPr/>
        </p:nvGrpSpPr>
        <p:grpSpPr>
          <a:xfrm>
            <a:off x="664725" y="512854"/>
            <a:ext cx="2694122" cy="2706279"/>
            <a:chOff x="3654938" y="1125188"/>
            <a:chExt cx="4853400" cy="4875300"/>
          </a:xfrm>
        </p:grpSpPr>
        <p:sp>
          <p:nvSpPr>
            <p:cNvPr id="781" name="Google Shape;781;g3c7e16192e6_0_0"/>
            <p:cNvSpPr/>
            <p:nvPr/>
          </p:nvSpPr>
          <p:spPr>
            <a:xfrm>
              <a:off x="3654938" y="1125188"/>
              <a:ext cx="4853400" cy="4875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3c7e16192e6_0_0"/>
            <p:cNvSpPr txBox="1"/>
            <p:nvPr/>
          </p:nvSpPr>
          <p:spPr>
            <a:xfrm>
              <a:off x="3654940" y="2270200"/>
              <a:ext cx="4573200" cy="25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080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ZA" sz="32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Other Movement tools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3" name="Google Shape;783;g3c7e16192e6_0_0" descr="A yellow arrow pointing to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82403">
            <a:off x="1420907" y="5363956"/>
            <a:ext cx="1385090" cy="1325701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g3c7e16192e6_0_0"/>
          <p:cNvSpPr txBox="1">
            <a:spLocks noGrp="1"/>
          </p:cNvSpPr>
          <p:nvPr>
            <p:ph type="body" idx="1"/>
          </p:nvPr>
        </p:nvSpPr>
        <p:spPr>
          <a:xfrm>
            <a:off x="0" y="3490958"/>
            <a:ext cx="4009800" cy="2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ZA" sz="3600" b="1">
                <a:solidFill>
                  <a:schemeClr val="lt1"/>
                </a:solidFill>
              </a:rPr>
              <a:t>Follow your 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ZA" sz="3600" b="1">
                <a:solidFill>
                  <a:schemeClr val="lt1"/>
                </a:solidFill>
              </a:rPr>
              <a:t>team on 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ZA" sz="3600" b="1">
                <a:solidFill>
                  <a:schemeClr val="lt1"/>
                </a:solidFill>
              </a:rPr>
              <a:t>Social Media.</a:t>
            </a:r>
            <a:endParaRPr/>
          </a:p>
        </p:txBody>
      </p:sp>
      <p:sp>
        <p:nvSpPr>
          <p:cNvPr id="785" name="Google Shape;785;g3c7e16192e6_0_0"/>
          <p:cNvSpPr txBox="1"/>
          <p:nvPr/>
        </p:nvSpPr>
        <p:spPr>
          <a:xfrm>
            <a:off x="4368600" y="2814838"/>
            <a:ext cx="361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https://www.facebook.com/endgbvf100days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86" name="Google Shape;786;g3c7e16192e6_0_0" title="Facebook QR cod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6318" y="1494075"/>
            <a:ext cx="1320750" cy="1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g3c7e16192e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7170" y="581762"/>
            <a:ext cx="1320750" cy="9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g3c7e16192e6_0_0"/>
          <p:cNvSpPr txBox="1"/>
          <p:nvPr/>
        </p:nvSpPr>
        <p:spPr>
          <a:xfrm>
            <a:off x="7748275" y="2814838"/>
            <a:ext cx="361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https://www.instagram.com/endgbvf_100daychallenges/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9" name="Google Shape;789;g3c7e16192e6_0_0"/>
          <p:cNvSpPr txBox="1"/>
          <p:nvPr/>
        </p:nvSpPr>
        <p:spPr>
          <a:xfrm>
            <a:off x="4389915" y="5922238"/>
            <a:ext cx="361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https://x.com/gbvf100days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0" name="Google Shape;790;g3c7e16192e6_0_0"/>
          <p:cNvSpPr txBox="1"/>
          <p:nvPr/>
        </p:nvSpPr>
        <p:spPr>
          <a:xfrm>
            <a:off x="7502400" y="5922250"/>
            <a:ext cx="41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https://www.linkedin.com/company/endgbvf-100-day-challenges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91" name="Google Shape;791;g3c7e16192e6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34448" y="563276"/>
            <a:ext cx="1363183" cy="9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g3c7e16192e6_0_0" title="Instagram QR code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95998" y="1494075"/>
            <a:ext cx="1320750" cy="1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g3c7e16192e6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2398" y="3679041"/>
            <a:ext cx="1129805" cy="9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3c7e16192e6_0_0" title="X QR code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75966" y="4601475"/>
            <a:ext cx="1320750" cy="1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g3c7e16192e6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96000" y="3679049"/>
            <a:ext cx="1411538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g3c7e16192e6_0_0" title="Linkedin QR code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14575" y="4664950"/>
            <a:ext cx="1257276" cy="12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2fd5d2377a_3_332"/>
          <p:cNvSpPr/>
          <p:nvPr/>
        </p:nvSpPr>
        <p:spPr>
          <a:xfrm>
            <a:off x="-1397" y="0"/>
            <a:ext cx="121935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32fd5d2377a_3_332"/>
          <p:cNvSpPr txBox="1"/>
          <p:nvPr/>
        </p:nvSpPr>
        <p:spPr>
          <a:xfrm>
            <a:off x="632238" y="-129579"/>
            <a:ext cx="106893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ZA" sz="4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Localising the National Strategic Plan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9" name="Google Shape;459;g32fd5d2377a_3_332"/>
          <p:cNvGrpSpPr/>
          <p:nvPr/>
        </p:nvGrpSpPr>
        <p:grpSpPr>
          <a:xfrm>
            <a:off x="4043690" y="1761492"/>
            <a:ext cx="4104619" cy="4197426"/>
            <a:chOff x="4043690" y="1761492"/>
            <a:chExt cx="4104619" cy="4197426"/>
          </a:xfrm>
        </p:grpSpPr>
        <p:pic>
          <p:nvPicPr>
            <p:cNvPr id="460" name="Google Shape;460;g32fd5d2377a_3_332" descr="A black background with a black square&#10;&#10;Description automatically generated with medium confidenc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43690" y="1761492"/>
              <a:ext cx="4104619" cy="4197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g32fd5d2377a_3_332"/>
            <p:cNvSpPr/>
            <p:nvPr/>
          </p:nvSpPr>
          <p:spPr>
            <a:xfrm>
              <a:off x="4901377" y="2668279"/>
              <a:ext cx="2363100" cy="235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2" name="Google Shape;462;g32fd5d2377a_3_332" descr="A person with a fla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49842" y="2814048"/>
              <a:ext cx="2092314" cy="20923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g32fd5d2377a_3_332"/>
          <p:cNvGrpSpPr/>
          <p:nvPr/>
        </p:nvGrpSpPr>
        <p:grpSpPr>
          <a:xfrm>
            <a:off x="980272" y="1480090"/>
            <a:ext cx="3929100" cy="1195800"/>
            <a:chOff x="980272" y="1480090"/>
            <a:chExt cx="3929100" cy="1195800"/>
          </a:xfrm>
        </p:grpSpPr>
        <p:sp>
          <p:nvSpPr>
            <p:cNvPr id="464" name="Google Shape;464;g32fd5d2377a_3_332"/>
            <p:cNvSpPr/>
            <p:nvPr/>
          </p:nvSpPr>
          <p:spPr>
            <a:xfrm>
              <a:off x="980272" y="1480090"/>
              <a:ext cx="3929100" cy="1195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7060B"/>
                </a:gs>
                <a:gs pos="50000">
                  <a:srgbClr val="950910"/>
                </a:gs>
                <a:gs pos="100000">
                  <a:srgbClr val="B20C14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32fd5d2377a_3_332"/>
            <p:cNvSpPr txBox="1"/>
            <p:nvPr/>
          </p:nvSpPr>
          <p:spPr>
            <a:xfrm>
              <a:off x="1909542" y="1628907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ZA" sz="4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32fd5d2377a_3_332"/>
            <p:cNvSpPr txBox="1"/>
            <p:nvPr/>
          </p:nvSpPr>
          <p:spPr>
            <a:xfrm>
              <a:off x="2330866" y="1606191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Accountability,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Coordination and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Leadership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7" name="Google Shape;467;g32fd5d2377a_3_332" descr="A white line drawing of a person pointing at a graph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0085" y="1659326"/>
              <a:ext cx="651066" cy="769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g32fd5d2377a_3_332"/>
          <p:cNvGrpSpPr/>
          <p:nvPr/>
        </p:nvGrpSpPr>
        <p:grpSpPr>
          <a:xfrm>
            <a:off x="481872" y="3349083"/>
            <a:ext cx="3929100" cy="1195800"/>
            <a:chOff x="481872" y="3349083"/>
            <a:chExt cx="3929100" cy="1195800"/>
          </a:xfrm>
        </p:grpSpPr>
        <p:sp>
          <p:nvSpPr>
            <p:cNvPr id="469" name="Google Shape;469;g32fd5d2377a_3_332"/>
            <p:cNvSpPr/>
            <p:nvPr/>
          </p:nvSpPr>
          <p:spPr>
            <a:xfrm>
              <a:off x="481872" y="3349083"/>
              <a:ext cx="3929100" cy="1195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F3510"/>
                </a:gs>
                <a:gs pos="50000">
                  <a:srgbClr val="CE4C18"/>
                </a:gs>
                <a:gs pos="100000">
                  <a:srgbClr val="F85D1D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32fd5d2377a_3_332"/>
            <p:cNvSpPr txBox="1"/>
            <p:nvPr/>
          </p:nvSpPr>
          <p:spPr>
            <a:xfrm>
              <a:off x="1411142" y="3497900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ZA" sz="4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32fd5d2377a_3_332"/>
            <p:cNvSpPr txBox="1"/>
            <p:nvPr/>
          </p:nvSpPr>
          <p:spPr>
            <a:xfrm>
              <a:off x="1832466" y="3475184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Prevention and Rebuilding Social Cohesion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2" name="Google Shape;472;g32fd5d2377a_3_332" descr="A white silhouette of two people high fiving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2238" y="3622481"/>
              <a:ext cx="660471" cy="6604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g32fd5d2377a_3_332"/>
          <p:cNvGrpSpPr/>
          <p:nvPr/>
        </p:nvGrpSpPr>
        <p:grpSpPr>
          <a:xfrm>
            <a:off x="998703" y="5129016"/>
            <a:ext cx="3929100" cy="1195800"/>
            <a:chOff x="998703" y="5129016"/>
            <a:chExt cx="3929100" cy="1195800"/>
          </a:xfrm>
        </p:grpSpPr>
        <p:sp>
          <p:nvSpPr>
            <p:cNvPr id="474" name="Google Shape;474;g32fd5d2377a_3_332"/>
            <p:cNvSpPr/>
            <p:nvPr/>
          </p:nvSpPr>
          <p:spPr>
            <a:xfrm>
              <a:off x="998703" y="5129016"/>
              <a:ext cx="3929100" cy="1195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B6A00"/>
                </a:gs>
                <a:gs pos="50000">
                  <a:srgbClr val="E09A00"/>
                </a:gs>
                <a:gs pos="100000">
                  <a:srgbClr val="FFB800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32fd5d2377a_3_332"/>
            <p:cNvSpPr txBox="1"/>
            <p:nvPr/>
          </p:nvSpPr>
          <p:spPr>
            <a:xfrm>
              <a:off x="1927973" y="5277833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ZA" sz="4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32fd5d2377a_3_332"/>
            <p:cNvSpPr txBox="1"/>
            <p:nvPr/>
          </p:nvSpPr>
          <p:spPr>
            <a:xfrm>
              <a:off x="2349297" y="5255117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Justice,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Safety and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Protection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7" name="Google Shape;477;g32fd5d2377a_3_332" descr="A yellow check mark on a white shield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75520" y="5387907"/>
              <a:ext cx="605631" cy="6749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g32fd5d2377a_3_332"/>
          <p:cNvGrpSpPr/>
          <p:nvPr/>
        </p:nvGrpSpPr>
        <p:grpSpPr>
          <a:xfrm>
            <a:off x="7288858" y="5144627"/>
            <a:ext cx="3929100" cy="1195800"/>
            <a:chOff x="7288858" y="5144627"/>
            <a:chExt cx="3929100" cy="1195800"/>
          </a:xfrm>
        </p:grpSpPr>
        <p:sp>
          <p:nvSpPr>
            <p:cNvPr id="479" name="Google Shape;479;g32fd5d2377a_3_332"/>
            <p:cNvSpPr/>
            <p:nvPr/>
          </p:nvSpPr>
          <p:spPr>
            <a:xfrm>
              <a:off x="7288858" y="5144627"/>
              <a:ext cx="3929100" cy="1195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406C16"/>
                </a:gs>
                <a:gs pos="50000">
                  <a:srgbClr val="5E9D20"/>
                </a:gs>
                <a:gs pos="100000">
                  <a:srgbClr val="71BC28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32fd5d2377a_3_332"/>
            <p:cNvSpPr txBox="1"/>
            <p:nvPr/>
          </p:nvSpPr>
          <p:spPr>
            <a:xfrm>
              <a:off x="8231380" y="5293444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ZA" sz="4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32fd5d2377a_3_332"/>
            <p:cNvSpPr txBox="1"/>
            <p:nvPr/>
          </p:nvSpPr>
          <p:spPr>
            <a:xfrm>
              <a:off x="8639452" y="5270728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Response, Care, Support and Healing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2" name="Google Shape;482;g32fd5d2377a_3_332" descr="A white line drawing of a ambulanc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492356" y="5362299"/>
              <a:ext cx="649865" cy="6539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g32fd5d2377a_3_332"/>
          <p:cNvGrpSpPr/>
          <p:nvPr/>
        </p:nvGrpSpPr>
        <p:grpSpPr>
          <a:xfrm>
            <a:off x="7786908" y="3364694"/>
            <a:ext cx="3929100" cy="1195800"/>
            <a:chOff x="7786908" y="3364694"/>
            <a:chExt cx="3929100" cy="1195800"/>
          </a:xfrm>
        </p:grpSpPr>
        <p:sp>
          <p:nvSpPr>
            <p:cNvPr id="484" name="Google Shape;484;g32fd5d2377a_3_332"/>
            <p:cNvSpPr/>
            <p:nvPr/>
          </p:nvSpPr>
          <p:spPr>
            <a:xfrm>
              <a:off x="7786908" y="3364694"/>
              <a:ext cx="3929100" cy="1195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B5974"/>
                </a:gs>
                <a:gs pos="50000">
                  <a:srgbClr val="1080A8"/>
                </a:gs>
                <a:gs pos="100000">
                  <a:srgbClr val="149ACA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32fd5d2377a_3_332"/>
            <p:cNvSpPr txBox="1"/>
            <p:nvPr/>
          </p:nvSpPr>
          <p:spPr>
            <a:xfrm>
              <a:off x="8729430" y="3513511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ZA" sz="4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32fd5d2377a_3_332"/>
            <p:cNvSpPr txBox="1"/>
            <p:nvPr/>
          </p:nvSpPr>
          <p:spPr>
            <a:xfrm>
              <a:off x="9138732" y="3639405"/>
              <a:ext cx="2301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Economic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Power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7" name="Google Shape;487;g32fd5d2377a_3_332" descr="A hand holding a coin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981056" y="3619168"/>
              <a:ext cx="699617" cy="6996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8" name="Google Shape;488;g32fd5d2377a_3_332"/>
          <p:cNvGrpSpPr/>
          <p:nvPr/>
        </p:nvGrpSpPr>
        <p:grpSpPr>
          <a:xfrm>
            <a:off x="7280483" y="1495701"/>
            <a:ext cx="3929100" cy="1195800"/>
            <a:chOff x="7280483" y="1495701"/>
            <a:chExt cx="3929100" cy="1195800"/>
          </a:xfrm>
        </p:grpSpPr>
        <p:sp>
          <p:nvSpPr>
            <p:cNvPr id="489" name="Google Shape;489;g32fd5d2377a_3_332"/>
            <p:cNvSpPr/>
            <p:nvPr/>
          </p:nvSpPr>
          <p:spPr>
            <a:xfrm>
              <a:off x="7280483" y="1495701"/>
              <a:ext cx="3929100" cy="1195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152E5E"/>
                </a:gs>
                <a:gs pos="50000">
                  <a:srgbClr val="1F4389"/>
                </a:gs>
                <a:gs pos="100000">
                  <a:srgbClr val="2551A5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32fd5d2377a_3_332"/>
            <p:cNvSpPr txBox="1"/>
            <p:nvPr/>
          </p:nvSpPr>
          <p:spPr>
            <a:xfrm>
              <a:off x="8223005" y="1644518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ZA" sz="4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32fd5d2377a_3_332"/>
            <p:cNvSpPr txBox="1"/>
            <p:nvPr/>
          </p:nvSpPr>
          <p:spPr>
            <a:xfrm>
              <a:off x="8631077" y="1621802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Research and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Information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ZA" sz="18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2" name="Google Shape;492;g32fd5d2377a_3_332" descr="A white graphic with a magnifying glass and a bar graph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493441" y="1755376"/>
              <a:ext cx="648780" cy="5399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2fd5d2377a_3_515"/>
          <p:cNvSpPr/>
          <p:nvPr/>
        </p:nvSpPr>
        <p:spPr>
          <a:xfrm>
            <a:off x="-1397" y="0"/>
            <a:ext cx="121935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8" name="Google Shape;498;g32fd5d2377a_3_515"/>
          <p:cNvGrpSpPr/>
          <p:nvPr/>
        </p:nvGrpSpPr>
        <p:grpSpPr>
          <a:xfrm>
            <a:off x="4964623" y="201217"/>
            <a:ext cx="6456520" cy="6454952"/>
            <a:chOff x="7699399" y="3359492"/>
            <a:chExt cx="8982359" cy="8980178"/>
          </a:xfrm>
        </p:grpSpPr>
        <p:sp>
          <p:nvSpPr>
            <p:cNvPr id="499" name="Google Shape;499;g32fd5d2377a_3_515"/>
            <p:cNvSpPr/>
            <p:nvPr/>
          </p:nvSpPr>
          <p:spPr>
            <a:xfrm>
              <a:off x="10363167" y="3359492"/>
              <a:ext cx="3623021" cy="2740898"/>
            </a:xfrm>
            <a:custGeom>
              <a:avLst/>
              <a:gdLst/>
              <a:ahLst/>
              <a:cxnLst/>
              <a:rect l="l" t="t" r="r" b="b"/>
              <a:pathLst>
                <a:path w="3623021" h="2740898" extrusionOk="0">
                  <a:moveTo>
                    <a:pt x="1905438" y="631"/>
                  </a:moveTo>
                  <a:cubicBezTo>
                    <a:pt x="2506140" y="10740"/>
                    <a:pt x="3088682" y="142150"/>
                    <a:pt x="3623021" y="375646"/>
                  </a:cubicBezTo>
                  <a:lnTo>
                    <a:pt x="2498232" y="2737094"/>
                  </a:lnTo>
                  <a:lnTo>
                    <a:pt x="2380965" y="2694174"/>
                  </a:lnTo>
                  <a:cubicBezTo>
                    <a:pt x="2205642" y="2639643"/>
                    <a:pt x="2019235" y="2610267"/>
                    <a:pt x="1825967" y="2610267"/>
                  </a:cubicBezTo>
                  <a:cubicBezTo>
                    <a:pt x="1632699" y="2610267"/>
                    <a:pt x="1446293" y="2639643"/>
                    <a:pt x="1270969" y="2694174"/>
                  </a:cubicBezTo>
                  <a:lnTo>
                    <a:pt x="1143310" y="2740898"/>
                  </a:lnTo>
                  <a:lnTo>
                    <a:pt x="0" y="391632"/>
                  </a:lnTo>
                  <a:cubicBezTo>
                    <a:pt x="256553" y="277184"/>
                    <a:pt x="526938" y="183725"/>
                    <a:pt x="811055" y="117595"/>
                  </a:cubicBezTo>
                  <a:cubicBezTo>
                    <a:pt x="1178060" y="32171"/>
                    <a:pt x="1545018" y="-5433"/>
                    <a:pt x="1905438" y="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32fd5d2377a_3_515"/>
            <p:cNvSpPr/>
            <p:nvPr/>
          </p:nvSpPr>
          <p:spPr>
            <a:xfrm>
              <a:off x="13131201" y="3866816"/>
              <a:ext cx="3396662" cy="3416578"/>
            </a:xfrm>
            <a:custGeom>
              <a:avLst/>
              <a:gdLst/>
              <a:ahLst/>
              <a:cxnLst/>
              <a:rect l="l" t="t" r="r" b="b"/>
              <a:pathLst>
                <a:path w="3396662" h="3416578" extrusionOk="0">
                  <a:moveTo>
                    <a:pt x="1124526" y="0"/>
                  </a:moveTo>
                  <a:cubicBezTo>
                    <a:pt x="2209086" y="562051"/>
                    <a:pt x="3058595" y="1559227"/>
                    <a:pt x="3396662" y="2821717"/>
                  </a:cubicBezTo>
                  <a:lnTo>
                    <a:pt x="840968" y="3416578"/>
                  </a:lnTo>
                  <a:lnTo>
                    <a:pt x="840385" y="3414304"/>
                  </a:lnTo>
                  <a:cubicBezTo>
                    <a:pt x="713144" y="3005215"/>
                    <a:pt x="448950" y="2656466"/>
                    <a:pt x="101432" y="2421687"/>
                  </a:cubicBezTo>
                  <a:lnTo>
                    <a:pt x="0" y="2360067"/>
                  </a:lnTo>
                  <a:lnTo>
                    <a:pt x="1124526" y="0"/>
                  </a:lnTo>
                  <a:close/>
                </a:path>
              </a:pathLst>
            </a:custGeom>
            <a:solidFill>
              <a:srgbClr val="7E11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32fd5d2377a_3_515"/>
            <p:cNvSpPr/>
            <p:nvPr/>
          </p:nvSpPr>
          <p:spPr>
            <a:xfrm>
              <a:off x="7843960" y="3884548"/>
              <a:ext cx="3391688" cy="3414368"/>
            </a:xfrm>
            <a:custGeom>
              <a:avLst/>
              <a:gdLst/>
              <a:ahLst/>
              <a:cxnLst/>
              <a:rect l="l" t="t" r="r" b="b"/>
              <a:pathLst>
                <a:path w="3391688" h="3414368" extrusionOk="0">
                  <a:moveTo>
                    <a:pt x="2247701" y="0"/>
                  </a:moveTo>
                  <a:lnTo>
                    <a:pt x="3391688" y="2349270"/>
                  </a:lnTo>
                  <a:lnTo>
                    <a:pt x="3301674" y="2403956"/>
                  </a:lnTo>
                  <a:cubicBezTo>
                    <a:pt x="2954156" y="2638734"/>
                    <a:pt x="2689960" y="2987483"/>
                    <a:pt x="2562721" y="3396572"/>
                  </a:cubicBezTo>
                  <a:lnTo>
                    <a:pt x="2558146" y="3414368"/>
                  </a:lnTo>
                  <a:lnTo>
                    <a:pt x="0" y="2842423"/>
                  </a:lnTo>
                  <a:cubicBezTo>
                    <a:pt x="313964" y="1636297"/>
                    <a:pt x="1122469" y="594508"/>
                    <a:pt x="2247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32fd5d2377a_3_515"/>
            <p:cNvSpPr/>
            <p:nvPr/>
          </p:nvSpPr>
          <p:spPr>
            <a:xfrm>
              <a:off x="13735972" y="6979621"/>
              <a:ext cx="2945786" cy="3534744"/>
            </a:xfrm>
            <a:custGeom>
              <a:avLst/>
              <a:gdLst/>
              <a:ahLst/>
              <a:cxnLst/>
              <a:rect l="l" t="t" r="r" b="b"/>
              <a:pathLst>
                <a:path w="2945786" h="3534744" extrusionOk="0">
                  <a:moveTo>
                    <a:pt x="2859643" y="0"/>
                  </a:moveTo>
                  <a:cubicBezTo>
                    <a:pt x="3113800" y="1281916"/>
                    <a:pt x="2792468" y="2551990"/>
                    <a:pt x="2068410" y="3534744"/>
                  </a:cubicBezTo>
                  <a:lnTo>
                    <a:pt x="0" y="1901033"/>
                  </a:lnTo>
                  <a:lnTo>
                    <a:pt x="776" y="1899997"/>
                  </a:lnTo>
                  <a:cubicBezTo>
                    <a:pt x="202013" y="1602124"/>
                    <a:pt x="319521" y="1243033"/>
                    <a:pt x="319520" y="856498"/>
                  </a:cubicBezTo>
                  <a:cubicBezTo>
                    <a:pt x="319520" y="792074"/>
                    <a:pt x="316256" y="728415"/>
                    <a:pt x="309883" y="665673"/>
                  </a:cubicBezTo>
                  <a:lnTo>
                    <a:pt x="299244" y="595956"/>
                  </a:lnTo>
                  <a:lnTo>
                    <a:pt x="2859643" y="0"/>
                  </a:lnTo>
                  <a:close/>
                </a:path>
              </a:pathLst>
            </a:custGeom>
            <a:solidFill>
              <a:srgbClr val="294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32fd5d2377a_3_515"/>
            <p:cNvSpPr/>
            <p:nvPr/>
          </p:nvSpPr>
          <p:spPr>
            <a:xfrm>
              <a:off x="7699399" y="7019860"/>
              <a:ext cx="2955185" cy="3530613"/>
            </a:xfrm>
            <a:custGeom>
              <a:avLst/>
              <a:gdLst/>
              <a:ahLst/>
              <a:cxnLst/>
              <a:rect l="l" t="t" r="r" b="b"/>
              <a:pathLst>
                <a:path w="2955185" h="3530613" extrusionOk="0">
                  <a:moveTo>
                    <a:pt x="78981" y="0"/>
                  </a:moveTo>
                  <a:lnTo>
                    <a:pt x="2640914" y="573657"/>
                  </a:lnTo>
                  <a:lnTo>
                    <a:pt x="2633010" y="625434"/>
                  </a:lnTo>
                  <a:cubicBezTo>
                    <a:pt x="2626640" y="688176"/>
                    <a:pt x="2623375" y="751836"/>
                    <a:pt x="2623375" y="816258"/>
                  </a:cubicBezTo>
                  <a:cubicBezTo>
                    <a:pt x="2623375" y="1202794"/>
                    <a:pt x="2740881" y="1561884"/>
                    <a:pt x="2942120" y="1859758"/>
                  </a:cubicBezTo>
                  <a:lnTo>
                    <a:pt x="2955185" y="1877229"/>
                  </a:lnTo>
                  <a:lnTo>
                    <a:pt x="900764" y="3530613"/>
                  </a:lnTo>
                  <a:cubicBezTo>
                    <a:pt x="536531" y="3046316"/>
                    <a:pt x="263249" y="2480309"/>
                    <a:pt x="117025" y="1852090"/>
                  </a:cubicBezTo>
                  <a:cubicBezTo>
                    <a:pt x="-29199" y="1223871"/>
                    <a:pt x="-34334" y="595977"/>
                    <a:pt x="78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32fd5d2377a_3_515"/>
            <p:cNvSpPr/>
            <p:nvPr/>
          </p:nvSpPr>
          <p:spPr>
            <a:xfrm>
              <a:off x="12349647" y="9113659"/>
              <a:ext cx="3269418" cy="3223254"/>
            </a:xfrm>
            <a:custGeom>
              <a:avLst/>
              <a:gdLst/>
              <a:ahLst/>
              <a:cxnLst/>
              <a:rect l="l" t="t" r="r" b="b"/>
              <a:pathLst>
                <a:path w="3269418" h="3223254" extrusionOk="0">
                  <a:moveTo>
                    <a:pt x="1197533" y="0"/>
                  </a:moveTo>
                  <a:lnTo>
                    <a:pt x="3269418" y="1636790"/>
                  </a:lnTo>
                  <a:cubicBezTo>
                    <a:pt x="2666862" y="2350612"/>
                    <a:pt x="1839647" y="2883611"/>
                    <a:pt x="860395" y="3111541"/>
                  </a:cubicBezTo>
                  <a:cubicBezTo>
                    <a:pt x="576403" y="3177643"/>
                    <a:pt x="293042" y="3212552"/>
                    <a:pt x="11939" y="3223254"/>
                  </a:cubicBezTo>
                  <a:lnTo>
                    <a:pt x="0" y="580714"/>
                  </a:lnTo>
                  <a:lnTo>
                    <a:pt x="30311" y="579183"/>
                  </a:lnTo>
                  <a:cubicBezTo>
                    <a:pt x="469502" y="534581"/>
                    <a:pt x="863676" y="337702"/>
                    <a:pt x="1159201" y="42175"/>
                  </a:cubicBezTo>
                  <a:lnTo>
                    <a:pt x="11975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32fd5d2377a_3_515"/>
            <p:cNvSpPr/>
            <p:nvPr/>
          </p:nvSpPr>
          <p:spPr>
            <a:xfrm>
              <a:off x="8788059" y="9128422"/>
              <a:ext cx="3272134" cy="3211248"/>
            </a:xfrm>
            <a:custGeom>
              <a:avLst/>
              <a:gdLst/>
              <a:ahLst/>
              <a:cxnLst/>
              <a:rect l="l" t="t" r="r" b="b"/>
              <a:pathLst>
                <a:path w="3272134" h="3211248" extrusionOk="0">
                  <a:moveTo>
                    <a:pt x="2056444" y="0"/>
                  </a:moveTo>
                  <a:lnTo>
                    <a:pt x="2081358" y="27411"/>
                  </a:lnTo>
                  <a:cubicBezTo>
                    <a:pt x="2376885" y="322939"/>
                    <a:pt x="2771059" y="519818"/>
                    <a:pt x="3210250" y="564421"/>
                  </a:cubicBezTo>
                  <a:lnTo>
                    <a:pt x="3260666" y="566966"/>
                  </a:lnTo>
                  <a:lnTo>
                    <a:pt x="3272134" y="3211248"/>
                  </a:lnTo>
                  <a:cubicBezTo>
                    <a:pt x="2000144" y="3175243"/>
                    <a:pt x="814195" y="2597682"/>
                    <a:pt x="0" y="1654671"/>
                  </a:cubicBezTo>
                  <a:lnTo>
                    <a:pt x="2056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g32fd5d2377a_3_515"/>
          <p:cNvGrpSpPr/>
          <p:nvPr/>
        </p:nvGrpSpPr>
        <p:grpSpPr>
          <a:xfrm>
            <a:off x="7026393" y="2229041"/>
            <a:ext cx="2310490" cy="2362731"/>
            <a:chOff x="4043690" y="1761492"/>
            <a:chExt cx="4104619" cy="4197426"/>
          </a:xfrm>
        </p:grpSpPr>
        <p:pic>
          <p:nvPicPr>
            <p:cNvPr id="507" name="Google Shape;507;g32fd5d2377a_3_515" descr="A black background with a black square&#10;&#10;Description automatically generated with medium confidenc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43690" y="1761492"/>
              <a:ext cx="4104619" cy="4197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g32fd5d2377a_3_515"/>
            <p:cNvSpPr/>
            <p:nvPr/>
          </p:nvSpPr>
          <p:spPr>
            <a:xfrm>
              <a:off x="4307483" y="2093601"/>
              <a:ext cx="3582900" cy="356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9" name="Google Shape;509;g32fd5d2377a_3_515"/>
          <p:cNvSpPr txBox="1"/>
          <p:nvPr/>
        </p:nvSpPr>
        <p:spPr>
          <a:xfrm>
            <a:off x="5433461" y="1554037"/>
            <a:ext cx="1880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Women, Youth and Persons with Disability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32fd5d2377a_3_515"/>
          <p:cNvSpPr txBox="1"/>
          <p:nvPr/>
        </p:nvSpPr>
        <p:spPr>
          <a:xfrm>
            <a:off x="4993575" y="3368446"/>
            <a:ext cx="1877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of Cooperative Governance and Traditional Affairs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2fd5d2377a_3_515"/>
          <p:cNvSpPr txBox="1"/>
          <p:nvPr/>
        </p:nvSpPr>
        <p:spPr>
          <a:xfrm>
            <a:off x="6271917" y="4910224"/>
            <a:ext cx="1931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South African Local Government Association (SALGA)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32fd5d2377a_3_515"/>
          <p:cNvSpPr txBox="1"/>
          <p:nvPr/>
        </p:nvSpPr>
        <p:spPr>
          <a:xfrm>
            <a:off x="7387794" y="793976"/>
            <a:ext cx="1614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Social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32fd5d2377a_3_515"/>
          <p:cNvSpPr txBox="1"/>
          <p:nvPr/>
        </p:nvSpPr>
        <p:spPr>
          <a:xfrm>
            <a:off x="9380181" y="3328865"/>
            <a:ext cx="2117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Monitoring and Evaluation (Office of the President)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32fd5d2377a_3_515"/>
          <p:cNvSpPr txBox="1"/>
          <p:nvPr/>
        </p:nvSpPr>
        <p:spPr>
          <a:xfrm>
            <a:off x="8372257" y="4986846"/>
            <a:ext cx="1751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Justice and Constitutional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2fd5d2377a_3_515"/>
          <p:cNvSpPr txBox="1"/>
          <p:nvPr/>
        </p:nvSpPr>
        <p:spPr>
          <a:xfrm>
            <a:off x="9149650" y="1585129"/>
            <a:ext cx="1761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HIgher Education and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32fd5d2377a_3_515"/>
          <p:cNvSpPr/>
          <p:nvPr/>
        </p:nvSpPr>
        <p:spPr>
          <a:xfrm>
            <a:off x="0" y="0"/>
            <a:ext cx="4754700" cy="68580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32fd5d2377a_3_515"/>
          <p:cNvSpPr txBox="1"/>
          <p:nvPr/>
        </p:nvSpPr>
        <p:spPr>
          <a:xfrm>
            <a:off x="-42909" y="1715706"/>
            <a:ext cx="38655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100-Day </a:t>
            </a: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Challenge Conveners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g32fd5d2377a_3_5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4619" y="2896987"/>
            <a:ext cx="2024114" cy="83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2fd5d2377a_3_540"/>
          <p:cNvSpPr/>
          <p:nvPr/>
        </p:nvSpPr>
        <p:spPr>
          <a:xfrm>
            <a:off x="0" y="-17675"/>
            <a:ext cx="12192082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32fd5d2377a_3_540"/>
          <p:cNvSpPr txBox="1"/>
          <p:nvPr/>
        </p:nvSpPr>
        <p:spPr>
          <a:xfrm rot="-5400000">
            <a:off x="-2460401" y="2620049"/>
            <a:ext cx="6420301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3"/>
              <a:buFont typeface="Raleway"/>
              <a:buNone/>
            </a:pPr>
            <a:r>
              <a:rPr lang="en-ZA" sz="4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Some highlights from past Challenges</a:t>
            </a:r>
            <a:endParaRPr sz="40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5" name="Google Shape;525;g32fd5d2377a_3_540" descr="A screenshot of a phon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51" y="218966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g32fd5d2377a_3_540" descr="A close-up of a sign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8682" y="218965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g32fd5d2377a_3_540" descr="A graph of a repor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7080" y="2447801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g32fd5d2377a_3_540" descr="A close-up of a sig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7911" y="2438013"/>
            <a:ext cx="1858015" cy="19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32fd5d2377a_3_540" descr="A close-up of a sig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22713" y="218965"/>
            <a:ext cx="1858015" cy="19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32fd5d2377a_3_540" descr="A map of a free state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76744" y="218964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g32fd5d2377a_3_540" descr="A white card with green icons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06025" y="2438014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32fd5d2377a_3_540" descr="A phone screen shot of a person with a headset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46467" y="2447801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32fd5d2377a_3_540" descr="A map of a city with orange pins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22617" y="4651951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g32fd5d2377a_3_540" descr="A map of a city with green points&#10;&#10;AI-generated content may be incorrect.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37911" y="4651950"/>
            <a:ext cx="1858015" cy="19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32fd5d2377a_3_540" descr="A map of a city with orange pointers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06025" y="4638948"/>
            <a:ext cx="1858015" cy="19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32fd5d2377a_3_540" descr="A white card with red text and a logo&#10;&#10;AI-generated content may be incorrect.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68682" y="4651950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g32fd5d2377a_3_540" descr="A map of south africa with a red arrow pointing to the side&#10;&#10;AI-generated content may be incorrect.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57509" y="227070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32fd5d2377a_3_540" descr="A close-up of a sign&#10;&#10;AI-generated content may be incorrect.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68966" y="2447801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g32fd5d2377a_3_540" descr="A map of a divorce settlement&#10;&#10;AI-generated content may be incorrect.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43707" y="4651951"/>
            <a:ext cx="1856117" cy="196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2fd5d2377a_3_560"/>
          <p:cNvSpPr/>
          <p:nvPr/>
        </p:nvSpPr>
        <p:spPr>
          <a:xfrm>
            <a:off x="0" y="-17675"/>
            <a:ext cx="12192082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g32fd5d2377a_3_560" descr="A screen shot of a cellphon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953" y="221152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32fd5d2377a_3_560" descr="A screen shot of a white and blue sign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53" y="218966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g32fd5d2377a_3_560" descr="A close-up of a sign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0702" y="218966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g32fd5d2377a_3_560" descr="A white and green sign with tex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0090" y="218965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g32fd5d2377a_3_560" descr="A screen shot of a cellphone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79790" y="210930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g32fd5d2377a_3_560" descr="A red and white sign with text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7979" y="2446852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g32fd5d2377a_3_560" descr="A close-up of a sign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23653" y="2446852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2fd5d2377a_3_560" descr="A close-up of a sign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84834" y="2446852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32fd5d2377a_3_560" descr="A map of a divorce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19127" y="2446852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32fd5d2377a_3_560" descr="A map of a city with orange pins&#10;&#10;AI-generated content may be incorrect.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79790" y="2446852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32fd5d2377a_3_560" descr="A map of a city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39412" y="4643125"/>
            <a:ext cx="1858015" cy="196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32fd5d2377a_3_560" descr="A map of a city with orange pins&#10;&#10;AI-generated content may be incorrect.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24172" y="4623037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32fd5d2377a_3_560" descr="A screen shot of a phone and a computer&#10;&#10;AI-generated content may be incorrect.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84835" y="4653691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32fd5d2377a_3_560" descr="A cell phone screen shot of a dna structure&#10;&#10;AI-generated content may be incorrect.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919128" y="4650540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32fd5d2377a_3_560" descr="A close-up of a poster&#10;&#10;AI-generated content may be incorrect.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079791" y="4650539"/>
            <a:ext cx="1856117" cy="19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32fd5d2377a_3_560"/>
          <p:cNvSpPr txBox="1"/>
          <p:nvPr/>
        </p:nvSpPr>
        <p:spPr>
          <a:xfrm rot="-5400000">
            <a:off x="-2460401" y="2620049"/>
            <a:ext cx="6420301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3"/>
              <a:buFont typeface="Raleway"/>
              <a:buNone/>
            </a:pPr>
            <a:r>
              <a:rPr lang="en-ZA" sz="4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Some highlights from past Challenges</a:t>
            </a:r>
            <a:endParaRPr sz="40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d91f9fd32d_0_0"/>
          <p:cNvSpPr/>
          <p:nvPr/>
        </p:nvSpPr>
        <p:spPr>
          <a:xfrm>
            <a:off x="3435325" y="1780488"/>
            <a:ext cx="8057400" cy="16323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46090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6" name="Google Shape;566;g2d91f9fd32d_0_0" descr="A colorful swirly shap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-130"/>
          <a:stretch/>
        </p:blipFill>
        <p:spPr>
          <a:xfrm>
            <a:off x="-23415" y="-17675"/>
            <a:ext cx="4282975" cy="69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2d91f9fd32d_0_0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2d91f9fd32d_0_0"/>
          <p:cNvSpPr/>
          <p:nvPr/>
        </p:nvSpPr>
        <p:spPr>
          <a:xfrm>
            <a:off x="-20779" y="-4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2d91f9fd32d_0_0"/>
          <p:cNvSpPr txBox="1"/>
          <p:nvPr/>
        </p:nvSpPr>
        <p:spPr>
          <a:xfrm>
            <a:off x="-91097" y="298151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Discussion points</a:t>
            </a:r>
            <a:endParaRPr sz="41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0" name="Google Shape;570;g2d91f9fd32d_0_0"/>
          <p:cNvSpPr txBox="1"/>
          <p:nvPr/>
        </p:nvSpPr>
        <p:spPr>
          <a:xfrm>
            <a:off x="5037548" y="569843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Movement Context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1" name="Google Shape;571;g2d91f9fd32d_0_0"/>
          <p:cNvSpPr txBox="1"/>
          <p:nvPr/>
        </p:nvSpPr>
        <p:spPr>
          <a:xfrm>
            <a:off x="5272617" y="366614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Focus of our 100-Day Challenge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2" name="Google Shape;572;g2d91f9fd32d_0_0"/>
          <p:cNvSpPr txBox="1"/>
          <p:nvPr/>
        </p:nvSpPr>
        <p:spPr>
          <a:xfrm>
            <a:off x="5225276" y="534411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Team Members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3" name="Google Shape;573;g2d91f9fd32d_0_0"/>
          <p:cNvSpPr/>
          <p:nvPr/>
        </p:nvSpPr>
        <p:spPr>
          <a:xfrm>
            <a:off x="3517121" y="315092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g2d91f9fd32d_0_0"/>
          <p:cNvSpPr/>
          <p:nvPr/>
        </p:nvSpPr>
        <p:spPr>
          <a:xfrm>
            <a:off x="3514002" y="3528100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2d91f9fd32d_0_0"/>
          <p:cNvSpPr/>
          <p:nvPr/>
        </p:nvSpPr>
        <p:spPr>
          <a:xfrm>
            <a:off x="3553689" y="5141213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g2d91f9fd32d_0_0" descr="A rainbow colored arrows on a black background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4777" y="384870"/>
            <a:ext cx="1193354" cy="117994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2d91f9fd32d_0_0"/>
          <p:cNvSpPr txBox="1"/>
          <p:nvPr/>
        </p:nvSpPr>
        <p:spPr>
          <a:xfrm>
            <a:off x="5182526" y="2117996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3200" b="1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What are 100-Day Challenges?</a:t>
            </a:r>
            <a:endParaRPr sz="2900" b="1" i="0" u="none" strike="noStrike" cap="non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8" name="Google Shape;578;g2d91f9fd32d_0_0"/>
          <p:cNvSpPr/>
          <p:nvPr/>
        </p:nvSpPr>
        <p:spPr>
          <a:xfrm>
            <a:off x="3556808" y="1928205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g2d91f9fd32d_0_0" descr="A red flag and yellow dot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6314" y="2039760"/>
            <a:ext cx="1126118" cy="111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g2d91f9fd32d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6894" y="3501128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g2d91f9fd32d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3831" y="5162784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g32fd5d2377a_3_580" descr="A white circle with black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3268" y="-643"/>
            <a:ext cx="7948731" cy="137437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g32fd5d2377a_3_580"/>
          <p:cNvSpPr/>
          <p:nvPr/>
        </p:nvSpPr>
        <p:spPr>
          <a:xfrm>
            <a:off x="4251331" y="1353330"/>
            <a:ext cx="7940700" cy="1373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g32fd5d2377a_3_580" descr="A white circle with black lin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1597" y="2727042"/>
            <a:ext cx="7938500" cy="250051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g32fd5d2377a_3_580"/>
          <p:cNvSpPr/>
          <p:nvPr/>
        </p:nvSpPr>
        <p:spPr>
          <a:xfrm>
            <a:off x="4243275" y="4961026"/>
            <a:ext cx="7940700" cy="18969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g32fd5d2377a_3_580" descr="A group of colorful cub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-190"/>
          <a:stretch/>
        </p:blipFill>
        <p:spPr>
          <a:xfrm>
            <a:off x="0" y="-17681"/>
            <a:ext cx="4270400" cy="6875677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g32fd5d2377a_3_580"/>
          <p:cNvSpPr txBox="1"/>
          <p:nvPr/>
        </p:nvSpPr>
        <p:spPr>
          <a:xfrm>
            <a:off x="5976454" y="1738337"/>
            <a:ext cx="4100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lasts 100 days</a:t>
            </a:r>
            <a:endParaRPr sz="2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32fd5d2377a_3_580"/>
          <p:cNvSpPr txBox="1"/>
          <p:nvPr/>
        </p:nvSpPr>
        <p:spPr>
          <a:xfrm>
            <a:off x="5976453" y="426773"/>
            <a:ext cx="3890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is a project</a:t>
            </a:r>
            <a:endParaRPr sz="2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2fd5d2377a_3_580"/>
          <p:cNvSpPr txBox="1"/>
          <p:nvPr/>
        </p:nvSpPr>
        <p:spPr>
          <a:xfrm>
            <a:off x="5957453" y="2997267"/>
            <a:ext cx="4418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Like all projects, it has a…</a:t>
            </a:r>
            <a:endParaRPr sz="2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32fd5d2377a_3_580"/>
          <p:cNvSpPr txBox="1"/>
          <p:nvPr/>
        </p:nvSpPr>
        <p:spPr>
          <a:xfrm>
            <a:off x="5957453" y="3418906"/>
            <a:ext cx="135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ZA" sz="25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goal</a:t>
            </a:r>
            <a:endParaRPr sz="2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32fd5d2377a_3_580"/>
          <p:cNvSpPr txBox="1"/>
          <p:nvPr/>
        </p:nvSpPr>
        <p:spPr>
          <a:xfrm>
            <a:off x="7838365" y="3418906"/>
            <a:ext cx="1484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ZA" sz="25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team</a:t>
            </a:r>
            <a:endParaRPr sz="2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32fd5d2377a_3_580"/>
          <p:cNvSpPr txBox="1"/>
          <p:nvPr/>
        </p:nvSpPr>
        <p:spPr>
          <a:xfrm>
            <a:off x="10040821" y="3418912"/>
            <a:ext cx="212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ZA" sz="25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plan</a:t>
            </a:r>
            <a:endParaRPr sz="2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32fd5d2377a_3_580"/>
          <p:cNvSpPr txBox="1"/>
          <p:nvPr/>
        </p:nvSpPr>
        <p:spPr>
          <a:xfrm>
            <a:off x="5962578" y="5150078"/>
            <a:ext cx="60051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makes it different?</a:t>
            </a:r>
            <a:endParaRPr sz="27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is designed to harness the power of crises, without creating a crisis!</a:t>
            </a:r>
            <a:endParaRPr sz="2700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8" name="Google Shape;598;g32fd5d2377a_3_580"/>
          <p:cNvSpPr/>
          <p:nvPr/>
        </p:nvSpPr>
        <p:spPr>
          <a:xfrm>
            <a:off x="0" y="0"/>
            <a:ext cx="42705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32fd5d2377a_3_580"/>
          <p:cNvSpPr txBox="1">
            <a:spLocks noGrp="1"/>
          </p:cNvSpPr>
          <p:nvPr>
            <p:ph type="title"/>
          </p:nvPr>
        </p:nvSpPr>
        <p:spPr>
          <a:xfrm>
            <a:off x="106849" y="280946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4400">
                <a:solidFill>
                  <a:schemeClr val="lt1"/>
                </a:solidFill>
              </a:rPr>
              <a:t>What is a </a:t>
            </a:r>
            <a:br>
              <a:rPr lang="en-ZA" sz="4400">
                <a:solidFill>
                  <a:schemeClr val="lt1"/>
                </a:solidFill>
              </a:rPr>
            </a:br>
            <a:r>
              <a:rPr lang="en-ZA" sz="4400"/>
              <a:t>100</a:t>
            </a:r>
            <a:r>
              <a:rPr lang="en-ZA" sz="4400">
                <a:solidFill>
                  <a:schemeClr val="lt1"/>
                </a:solidFill>
              </a:rPr>
              <a:t>-Day Challenge?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600" name="Google Shape;600;g32fd5d2377a_3_580" descr="A number in a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2311" y="395681"/>
            <a:ext cx="680812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g32fd5d2377a_3_580" descr="A white number on a red circ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0840" y="1683851"/>
            <a:ext cx="684395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g32fd5d2377a_3_580" descr="A blue circle with a white number on i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19505" y="2992044"/>
            <a:ext cx="680812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g32fd5d2377a_3_580" descr="A white number on a red circl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12220" y="5165649"/>
            <a:ext cx="684395" cy="68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32fd5d2377a_3_580" descr="A red flag on a black background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06099" y="3864006"/>
            <a:ext cx="1073261" cy="106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g32fd5d2377a_3_580" descr="A green light bulb in a speech bubble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40821" y="3837065"/>
            <a:ext cx="1073261" cy="10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32fd5d2377a_3_58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46145" y="3837065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2fd5d2377a_3_604"/>
          <p:cNvSpPr txBox="1"/>
          <p:nvPr/>
        </p:nvSpPr>
        <p:spPr>
          <a:xfrm>
            <a:off x="3010628" y="63167"/>
            <a:ext cx="8732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ZA"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makes it different?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g32fd5d2377a_3_604" title="100DC-intro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5636" y="2056808"/>
            <a:ext cx="6956578" cy="39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Widescreen</PresentationFormat>
  <Paragraphs>188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Raleway</vt:lpstr>
      <vt:lpstr>Avenir</vt:lpstr>
      <vt:lpstr>Calibri</vt:lpstr>
      <vt:lpstr>Raleway Black</vt:lpstr>
      <vt:lpstr>Office Theme</vt:lpstr>
      <vt:lpstr>Office Theme</vt:lpstr>
      <vt:lpstr>Office Theme</vt:lpstr>
      <vt:lpstr>Office Theme</vt:lpstr>
      <vt:lpstr>Ending GBVF 100-Day Challenge Leadership Briefing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 100-Day Challenge?</vt:lpstr>
      <vt:lpstr>PowerPoint Presentation</vt:lpstr>
      <vt:lpstr>PowerPoint Presentation</vt:lpstr>
      <vt:lpstr>PowerPoint Presentation</vt:lpstr>
      <vt:lpstr>The 100-Day Relay 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100-Day Team Members</vt:lpstr>
      <vt:lpstr>Countdown to Scale-up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Santa Van Der Walt</dc:creator>
  <cp:lastModifiedBy>Santa van der Walt</cp:lastModifiedBy>
  <cp:revision>1</cp:revision>
  <dcterms:created xsi:type="dcterms:W3CDTF">2021-04-20T09:06:47Z</dcterms:created>
  <dcterms:modified xsi:type="dcterms:W3CDTF">2026-05-07T15:58:06Z</dcterms:modified>
</cp:coreProperties>
</file>