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  <p:sldMasterId id="2147483688" r:id="rId3"/>
  </p:sldMasterIdLst>
  <p:notesMasterIdLst>
    <p:notesMasterId r:id="rId4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4" r:id="rId41"/>
    <p:sldId id="293" r:id="rId42"/>
    <p:sldId id="295" r:id="rId43"/>
  </p:sldIdLst>
  <p:sldSz cx="12192000" cy="6858000"/>
  <p:notesSz cx="6858000" cy="9144000"/>
  <p:embeddedFontLst>
    <p:embeddedFont>
      <p:font typeface="Architects Daughter" panose="020B0604020202020204" charset="0"/>
      <p:regular r:id="rId45"/>
    </p:embeddedFont>
    <p:embeddedFont>
      <p:font typeface="Avenir" panose="020B0503020203020204" pitchFamily="34" charset="0"/>
      <p:regular r:id="rId46"/>
      <p:italic r:id="rId47"/>
    </p:embeddedFont>
    <p:embeddedFont>
      <p:font typeface="Raleway" pitchFamily="2" charset="0"/>
      <p:regular r:id="rId48"/>
      <p:bold r:id="rId49"/>
      <p:italic r:id="rId50"/>
      <p:bold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jd8kKC/LchX9u22f5qr8CitIH9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8F27F2-8670-483B-9DB1-3C166C9AC5B0}" v="17" dt="2026-02-19T16:01:16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46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customschemas.google.com/relationships/presentationmetadata" Target="meta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a van der Walt" userId="76cd51e36ebc73b3" providerId="LiveId" clId="{1CB30843-841A-4D88-BAE5-EF037B79E6E7}"/>
    <pc:docChg chg="custSel addSld modSld sldOrd">
      <pc:chgData name="Santa van der Walt" userId="76cd51e36ebc73b3" providerId="LiveId" clId="{1CB30843-841A-4D88-BAE5-EF037B79E6E7}" dt="2026-02-19T16:02:07.953" v="217" actId="1076"/>
      <pc:docMkLst>
        <pc:docMk/>
      </pc:docMkLst>
      <pc:sldChg chg="addSp delSp modSp mod">
        <pc:chgData name="Santa van der Walt" userId="76cd51e36ebc73b3" providerId="LiveId" clId="{1CB30843-841A-4D88-BAE5-EF037B79E6E7}" dt="2026-02-19T15:59:16.182" v="183" actId="403"/>
        <pc:sldMkLst>
          <pc:docMk/>
          <pc:sldMk cId="0" sldId="256"/>
        </pc:sldMkLst>
        <pc:spChg chg="add mod">
          <ac:chgData name="Santa van der Walt" userId="76cd51e36ebc73b3" providerId="LiveId" clId="{1CB30843-841A-4D88-BAE5-EF037B79E6E7}" dt="2026-02-19T15:44:04.531" v="2" actId="1076"/>
          <ac:spMkLst>
            <pc:docMk/>
            <pc:sldMk cId="0" sldId="256"/>
            <ac:spMk id="2" creationId="{3E821CF7-D029-B03F-F2BC-29702421D68E}"/>
          </ac:spMkLst>
        </pc:spChg>
        <pc:spChg chg="add mod">
          <ac:chgData name="Santa van der Walt" userId="76cd51e36ebc73b3" providerId="LiveId" clId="{1CB30843-841A-4D88-BAE5-EF037B79E6E7}" dt="2026-02-19T15:44:04.531" v="2" actId="1076"/>
          <ac:spMkLst>
            <pc:docMk/>
            <pc:sldMk cId="0" sldId="256"/>
            <ac:spMk id="3" creationId="{24805B06-2898-932B-4975-28185E0B19C3}"/>
          </ac:spMkLst>
        </pc:spChg>
        <pc:spChg chg="mod">
          <ac:chgData name="Santa van der Walt" userId="76cd51e36ebc73b3" providerId="LiveId" clId="{1CB30843-841A-4D88-BAE5-EF037B79E6E7}" dt="2026-02-19T15:59:16.182" v="183" actId="403"/>
          <ac:spMkLst>
            <pc:docMk/>
            <pc:sldMk cId="0" sldId="256"/>
            <ac:spMk id="310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3:57.104" v="0" actId="478"/>
          <ac:spMkLst>
            <pc:docMk/>
            <pc:sldMk cId="0" sldId="256"/>
            <ac:spMk id="311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3:57.104" v="0" actId="478"/>
          <ac:spMkLst>
            <pc:docMk/>
            <pc:sldMk cId="0" sldId="256"/>
            <ac:spMk id="312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3:57.104" v="0" actId="478"/>
          <ac:spMkLst>
            <pc:docMk/>
            <pc:sldMk cId="0" sldId="256"/>
            <ac:spMk id="314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4:04.531" v="2" actId="1076"/>
          <ac:picMkLst>
            <pc:docMk/>
            <pc:sldMk cId="0" sldId="256"/>
            <ac:picMk id="4" creationId="{16B1BDA6-C73A-86DB-B1C6-660CC008B468}"/>
          </ac:picMkLst>
        </pc:picChg>
        <pc:picChg chg="del">
          <ac:chgData name="Santa van der Walt" userId="76cd51e36ebc73b3" providerId="LiveId" clId="{1CB30843-841A-4D88-BAE5-EF037B79E6E7}" dt="2026-02-19T15:43:57.104" v="0" actId="478"/>
          <ac:picMkLst>
            <pc:docMk/>
            <pc:sldMk cId="0" sldId="256"/>
            <ac:picMk id="313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5:05.357" v="7" actId="1076"/>
        <pc:sldMkLst>
          <pc:docMk/>
          <pc:sldMk cId="0" sldId="257"/>
        </pc:sldMkLst>
        <pc:picChg chg="add mod">
          <ac:chgData name="Santa van der Walt" userId="76cd51e36ebc73b3" providerId="LiveId" clId="{1CB30843-841A-4D88-BAE5-EF037B79E6E7}" dt="2026-02-19T15:45:05.357" v="7" actId="1076"/>
          <ac:picMkLst>
            <pc:docMk/>
            <pc:sldMk cId="0" sldId="257"/>
            <ac:picMk id="2" creationId="{D846E011-A246-F0F2-A27D-5C5EF72AFFCE}"/>
          </ac:picMkLst>
        </pc:picChg>
        <pc:picChg chg="add mod">
          <ac:chgData name="Santa van der Walt" userId="76cd51e36ebc73b3" providerId="LiveId" clId="{1CB30843-841A-4D88-BAE5-EF037B79E6E7}" dt="2026-02-19T15:45:05.357" v="7" actId="1076"/>
          <ac:picMkLst>
            <pc:docMk/>
            <pc:sldMk cId="0" sldId="257"/>
            <ac:picMk id="3" creationId="{4721A287-713C-3837-22E8-266B5D3A1B9C}"/>
          </ac:picMkLst>
        </pc:picChg>
        <pc:picChg chg="del">
          <ac:chgData name="Santa van der Walt" userId="76cd51e36ebc73b3" providerId="LiveId" clId="{1CB30843-841A-4D88-BAE5-EF037B79E6E7}" dt="2026-02-19T15:45:00.082" v="6" actId="478"/>
          <ac:picMkLst>
            <pc:docMk/>
            <pc:sldMk cId="0" sldId="257"/>
            <ac:picMk id="333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00.082" v="6" actId="478"/>
          <ac:picMkLst>
            <pc:docMk/>
            <pc:sldMk cId="0" sldId="257"/>
            <ac:picMk id="334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5:25.422" v="9"/>
        <pc:sldMkLst>
          <pc:docMk/>
          <pc:sldMk cId="0" sldId="264"/>
        </pc:sldMkLst>
        <pc:spChg chg="add mod">
          <ac:chgData name="Santa van der Walt" userId="76cd51e36ebc73b3" providerId="LiveId" clId="{1CB30843-841A-4D88-BAE5-EF037B79E6E7}" dt="2026-02-19T15:45:25.422" v="9"/>
          <ac:spMkLst>
            <pc:docMk/>
            <pc:sldMk cId="0" sldId="264"/>
            <ac:spMk id="2" creationId="{BC577C26-D6FE-E09A-971E-C6BEDF5EF6CF}"/>
          </ac:spMkLst>
        </pc:spChg>
        <pc:spChg chg="add mod">
          <ac:chgData name="Santa van der Walt" userId="76cd51e36ebc73b3" providerId="LiveId" clId="{1CB30843-841A-4D88-BAE5-EF037B79E6E7}" dt="2026-02-19T15:45:25.422" v="9"/>
          <ac:spMkLst>
            <pc:docMk/>
            <pc:sldMk cId="0" sldId="264"/>
            <ac:spMk id="3" creationId="{C81FAC32-FF2F-9999-0F44-2E70AD51409B}"/>
          </ac:spMkLst>
        </pc:spChg>
        <pc:spChg chg="add mod">
          <ac:chgData name="Santa van der Walt" userId="76cd51e36ebc73b3" providerId="LiveId" clId="{1CB30843-841A-4D88-BAE5-EF037B79E6E7}" dt="2026-02-19T15:45:25.422" v="9"/>
          <ac:spMkLst>
            <pc:docMk/>
            <pc:sldMk cId="0" sldId="264"/>
            <ac:spMk id="4" creationId="{D321FFEA-0160-82C7-F767-9B5F801578E8}"/>
          </ac:spMkLst>
        </pc:spChg>
        <pc:spChg chg="add mod">
          <ac:chgData name="Santa van der Walt" userId="76cd51e36ebc73b3" providerId="LiveId" clId="{1CB30843-841A-4D88-BAE5-EF037B79E6E7}" dt="2026-02-19T15:45:25.422" v="9"/>
          <ac:spMkLst>
            <pc:docMk/>
            <pc:sldMk cId="0" sldId="264"/>
            <ac:spMk id="5" creationId="{69CE4C19-716E-DFB1-D436-76B78A748F93}"/>
          </ac:spMkLst>
        </pc:spChg>
        <pc:spChg chg="del">
          <ac:chgData name="Santa van der Walt" userId="76cd51e36ebc73b3" providerId="LiveId" clId="{1CB30843-841A-4D88-BAE5-EF037B79E6E7}" dt="2026-02-19T15:45:23.618" v="8" actId="478"/>
          <ac:spMkLst>
            <pc:docMk/>
            <pc:sldMk cId="0" sldId="264"/>
            <ac:spMk id="459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23.618" v="8" actId="478"/>
          <ac:spMkLst>
            <pc:docMk/>
            <pc:sldMk cId="0" sldId="264"/>
            <ac:spMk id="460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23.618" v="8" actId="478"/>
          <ac:spMkLst>
            <pc:docMk/>
            <pc:sldMk cId="0" sldId="264"/>
            <ac:spMk id="461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23.618" v="8" actId="478"/>
          <ac:spMkLst>
            <pc:docMk/>
            <pc:sldMk cId="0" sldId="264"/>
            <ac:spMk id="462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5:25.422" v="9"/>
          <ac:picMkLst>
            <pc:docMk/>
            <pc:sldMk cId="0" sldId="264"/>
            <ac:picMk id="6" creationId="{8974B9B3-D410-4F23-1BA2-EACED541F30D}"/>
          </ac:picMkLst>
        </pc:picChg>
        <pc:picChg chg="add mod">
          <ac:chgData name="Santa van der Walt" userId="76cd51e36ebc73b3" providerId="LiveId" clId="{1CB30843-841A-4D88-BAE5-EF037B79E6E7}" dt="2026-02-19T15:45:25.422" v="9"/>
          <ac:picMkLst>
            <pc:docMk/>
            <pc:sldMk cId="0" sldId="264"/>
            <ac:picMk id="7" creationId="{70782DE4-D287-464F-E1C2-120854D79B64}"/>
          </ac:picMkLst>
        </pc:picChg>
        <pc:picChg chg="add mod">
          <ac:chgData name="Santa van der Walt" userId="76cd51e36ebc73b3" providerId="LiveId" clId="{1CB30843-841A-4D88-BAE5-EF037B79E6E7}" dt="2026-02-19T15:45:25.422" v="9"/>
          <ac:picMkLst>
            <pc:docMk/>
            <pc:sldMk cId="0" sldId="264"/>
            <ac:picMk id="8" creationId="{970C4EF4-0CEC-6162-42E1-F61BED95F463}"/>
          </ac:picMkLst>
        </pc:picChg>
        <pc:picChg chg="add mod">
          <ac:chgData name="Santa van der Walt" userId="76cd51e36ebc73b3" providerId="LiveId" clId="{1CB30843-841A-4D88-BAE5-EF037B79E6E7}" dt="2026-02-19T15:45:25.422" v="9"/>
          <ac:picMkLst>
            <pc:docMk/>
            <pc:sldMk cId="0" sldId="264"/>
            <ac:picMk id="9" creationId="{05C4B34E-103E-D54E-B141-815F235C5F4C}"/>
          </ac:picMkLst>
        </pc:picChg>
        <pc:picChg chg="del">
          <ac:chgData name="Santa van der Walt" userId="76cd51e36ebc73b3" providerId="LiveId" clId="{1CB30843-841A-4D88-BAE5-EF037B79E6E7}" dt="2026-02-19T15:45:23.618" v="8" actId="478"/>
          <ac:picMkLst>
            <pc:docMk/>
            <pc:sldMk cId="0" sldId="264"/>
            <ac:picMk id="463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23.618" v="8" actId="478"/>
          <ac:picMkLst>
            <pc:docMk/>
            <pc:sldMk cId="0" sldId="264"/>
            <ac:picMk id="464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23.618" v="8" actId="478"/>
          <ac:picMkLst>
            <pc:docMk/>
            <pc:sldMk cId="0" sldId="264"/>
            <ac:picMk id="465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23.618" v="8" actId="478"/>
          <ac:picMkLst>
            <pc:docMk/>
            <pc:sldMk cId="0" sldId="264"/>
            <ac:picMk id="466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7:17.232" v="20"/>
        <pc:sldMkLst>
          <pc:docMk/>
          <pc:sldMk cId="0" sldId="265"/>
        </pc:sldMkLst>
        <pc:picChg chg="add mod">
          <ac:chgData name="Santa van der Walt" userId="76cd51e36ebc73b3" providerId="LiveId" clId="{1CB30843-841A-4D88-BAE5-EF037B79E6E7}" dt="2026-02-19T15:47:17.232" v="20"/>
          <ac:picMkLst>
            <pc:docMk/>
            <pc:sldMk cId="0" sldId="265"/>
            <ac:picMk id="2" creationId="{AFE73879-BC1E-CA85-C22A-39954C26036F}"/>
          </ac:picMkLst>
        </pc:picChg>
        <pc:picChg chg="del">
          <ac:chgData name="Santa van der Walt" userId="76cd51e36ebc73b3" providerId="LiveId" clId="{1CB30843-841A-4D88-BAE5-EF037B79E6E7}" dt="2026-02-19T15:47:15.700" v="19" actId="478"/>
          <ac:picMkLst>
            <pc:docMk/>
            <pc:sldMk cId="0" sldId="265"/>
            <ac:picMk id="489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59:36.331" v="184" actId="1076"/>
        <pc:sldMkLst>
          <pc:docMk/>
          <pc:sldMk cId="0" sldId="270"/>
        </pc:sldMkLst>
        <pc:spChg chg="mod">
          <ac:chgData name="Santa van der Walt" userId="76cd51e36ebc73b3" providerId="LiveId" clId="{1CB30843-841A-4D88-BAE5-EF037B79E6E7}" dt="2026-02-19T15:59:36.331" v="184" actId="1076"/>
          <ac:spMkLst>
            <pc:docMk/>
            <pc:sldMk cId="0" sldId="270"/>
            <ac:spMk id="553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55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56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57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58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59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60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61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62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63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7:44.548" v="21" actId="478"/>
          <ac:spMkLst>
            <pc:docMk/>
            <pc:sldMk cId="0" sldId="270"/>
            <ac:spMk id="564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7:55.206" v="22"/>
          <ac:picMkLst>
            <pc:docMk/>
            <pc:sldMk cId="0" sldId="270"/>
            <ac:picMk id="2" creationId="{34677F10-4BB1-F658-B990-D7E7FFBD04D4}"/>
          </ac:picMkLst>
        </pc:picChg>
      </pc:sldChg>
      <pc:sldChg chg="addSp delSp modSp mod">
        <pc:chgData name="Santa van der Walt" userId="76cd51e36ebc73b3" providerId="LiveId" clId="{1CB30843-841A-4D88-BAE5-EF037B79E6E7}" dt="2026-02-19T15:57:13.963" v="157" actId="1076"/>
        <pc:sldMkLst>
          <pc:docMk/>
          <pc:sldMk cId="0" sldId="271"/>
        </pc:sldMkLst>
        <pc:spChg chg="add mod">
          <ac:chgData name="Santa van der Walt" userId="76cd51e36ebc73b3" providerId="LiveId" clId="{1CB30843-841A-4D88-BAE5-EF037B79E6E7}" dt="2026-02-19T15:57:06.781" v="155" actId="403"/>
          <ac:spMkLst>
            <pc:docMk/>
            <pc:sldMk cId="0" sldId="271"/>
            <ac:spMk id="2" creationId="{C0231BDE-323A-AFDA-488C-7790474A1C6F}"/>
          </ac:spMkLst>
        </pc:spChg>
        <pc:spChg chg="add mod">
          <ac:chgData name="Santa van der Walt" userId="76cd51e36ebc73b3" providerId="LiveId" clId="{1CB30843-841A-4D88-BAE5-EF037B79E6E7}" dt="2026-02-19T15:57:06.781" v="155" actId="403"/>
          <ac:spMkLst>
            <pc:docMk/>
            <pc:sldMk cId="0" sldId="271"/>
            <ac:spMk id="3" creationId="{8D46E9D5-AE85-6DC7-D681-8D90F6FEF706}"/>
          </ac:spMkLst>
        </pc:spChg>
        <pc:spChg chg="add mod">
          <ac:chgData name="Santa van der Walt" userId="76cd51e36ebc73b3" providerId="LiveId" clId="{1CB30843-841A-4D88-BAE5-EF037B79E6E7}" dt="2026-02-19T15:57:06.781" v="155" actId="403"/>
          <ac:spMkLst>
            <pc:docMk/>
            <pc:sldMk cId="0" sldId="271"/>
            <ac:spMk id="4" creationId="{7177F6AE-EE95-8F1A-5562-B17119B159B2}"/>
          </ac:spMkLst>
        </pc:spChg>
        <pc:spChg chg="add mod">
          <ac:chgData name="Santa van der Walt" userId="76cd51e36ebc73b3" providerId="LiveId" clId="{1CB30843-841A-4D88-BAE5-EF037B79E6E7}" dt="2026-02-19T15:57:06.781" v="155" actId="403"/>
          <ac:spMkLst>
            <pc:docMk/>
            <pc:sldMk cId="0" sldId="271"/>
            <ac:spMk id="5" creationId="{B46C217F-E72E-792F-E882-D962F2FA5AF1}"/>
          </ac:spMkLst>
        </pc:spChg>
        <pc:spChg chg="add mod">
          <ac:chgData name="Santa van der Walt" userId="76cd51e36ebc73b3" providerId="LiveId" clId="{1CB30843-841A-4D88-BAE5-EF037B79E6E7}" dt="2026-02-19T15:57:11.756" v="156" actId="1076"/>
          <ac:spMkLst>
            <pc:docMk/>
            <pc:sldMk cId="0" sldId="271"/>
            <ac:spMk id="6" creationId="{29D2F3B4-E68F-DB89-ABDE-0EE4A87E9D7F}"/>
          </ac:spMkLst>
        </pc:spChg>
        <pc:spChg chg="add del mod">
          <ac:chgData name="Santa van der Walt" userId="76cd51e36ebc73b3" providerId="LiveId" clId="{1CB30843-841A-4D88-BAE5-EF037B79E6E7}" dt="2026-02-19T15:53:55.717" v="97" actId="478"/>
          <ac:spMkLst>
            <pc:docMk/>
            <pc:sldMk cId="0" sldId="271"/>
            <ac:spMk id="7" creationId="{13461FA7-212D-9BCF-BC18-8C5F93DA2350}"/>
          </ac:spMkLst>
        </pc:spChg>
        <pc:spChg chg="add mod">
          <ac:chgData name="Santa van der Walt" userId="76cd51e36ebc73b3" providerId="LiveId" clId="{1CB30843-841A-4D88-BAE5-EF037B79E6E7}" dt="2026-02-19T15:55:23.481" v="123" actId="2085"/>
          <ac:spMkLst>
            <pc:docMk/>
            <pc:sldMk cId="0" sldId="271"/>
            <ac:spMk id="8" creationId="{F6DE7617-0E7C-7246-A462-6FD3B7512304}"/>
          </ac:spMkLst>
        </pc:spChg>
        <pc:spChg chg="add mod">
          <ac:chgData name="Santa van der Walt" userId="76cd51e36ebc73b3" providerId="LiveId" clId="{1CB30843-841A-4D88-BAE5-EF037B79E6E7}" dt="2026-02-19T15:56:33.572" v="139" actId="1076"/>
          <ac:spMkLst>
            <pc:docMk/>
            <pc:sldMk cId="0" sldId="271"/>
            <ac:spMk id="9" creationId="{82575B65-DA97-11AE-8C8F-6F410F613B23}"/>
          </ac:spMkLst>
        </pc:spChg>
        <pc:picChg chg="add mod">
          <ac:chgData name="Santa van der Walt" userId="76cd51e36ebc73b3" providerId="LiveId" clId="{1CB30843-841A-4D88-BAE5-EF037B79E6E7}" dt="2026-02-19T15:57:13.963" v="157" actId="1076"/>
          <ac:picMkLst>
            <pc:docMk/>
            <pc:sldMk cId="0" sldId="271"/>
            <ac:picMk id="11" creationId="{C6003F45-336C-8343-51EC-00F9B389FD3A}"/>
          </ac:picMkLst>
        </pc:picChg>
        <pc:picChg chg="add mod">
          <ac:chgData name="Santa van der Walt" userId="76cd51e36ebc73b3" providerId="LiveId" clId="{1CB30843-841A-4D88-BAE5-EF037B79E6E7}" dt="2026-02-19T15:56:35.979" v="140" actId="14100"/>
          <ac:picMkLst>
            <pc:docMk/>
            <pc:sldMk cId="0" sldId="271"/>
            <ac:picMk id="13" creationId="{E94047F8-7BD4-B9C9-25FE-1E02049CCB03}"/>
          </ac:picMkLst>
        </pc:picChg>
        <pc:picChg chg="add mod">
          <ac:chgData name="Santa van der Walt" userId="76cd51e36ebc73b3" providerId="LiveId" clId="{1CB30843-841A-4D88-BAE5-EF037B79E6E7}" dt="2026-02-19T15:56:52.928" v="153" actId="1076"/>
          <ac:picMkLst>
            <pc:docMk/>
            <pc:sldMk cId="0" sldId="271"/>
            <ac:picMk id="15" creationId="{85896533-2769-05F4-EA37-791ABB2DB522}"/>
          </ac:picMkLst>
        </pc:picChg>
        <pc:picChg chg="del">
          <ac:chgData name="Santa van der Walt" userId="76cd51e36ebc73b3" providerId="LiveId" clId="{1CB30843-841A-4D88-BAE5-EF037B79E6E7}" dt="2026-02-19T15:56:12.740" v="130" actId="478"/>
          <ac:picMkLst>
            <pc:docMk/>
            <pc:sldMk cId="0" sldId="271"/>
            <ac:picMk id="574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5:33.027" v="11"/>
        <pc:sldMkLst>
          <pc:docMk/>
          <pc:sldMk cId="0" sldId="272"/>
        </pc:sldMkLst>
        <pc:spChg chg="add mod">
          <ac:chgData name="Santa van der Walt" userId="76cd51e36ebc73b3" providerId="LiveId" clId="{1CB30843-841A-4D88-BAE5-EF037B79E6E7}" dt="2026-02-19T15:45:33.027" v="11"/>
          <ac:spMkLst>
            <pc:docMk/>
            <pc:sldMk cId="0" sldId="272"/>
            <ac:spMk id="2" creationId="{8F815CAA-2E6D-B115-4FF8-6540B0D14596}"/>
          </ac:spMkLst>
        </pc:spChg>
        <pc:spChg chg="add mod">
          <ac:chgData name="Santa van der Walt" userId="76cd51e36ebc73b3" providerId="LiveId" clId="{1CB30843-841A-4D88-BAE5-EF037B79E6E7}" dt="2026-02-19T15:45:33.027" v="11"/>
          <ac:spMkLst>
            <pc:docMk/>
            <pc:sldMk cId="0" sldId="272"/>
            <ac:spMk id="3" creationId="{D3CC04A5-1A24-8684-2A63-2FB4AC0A21F1}"/>
          </ac:spMkLst>
        </pc:spChg>
        <pc:spChg chg="add mod">
          <ac:chgData name="Santa van der Walt" userId="76cd51e36ebc73b3" providerId="LiveId" clId="{1CB30843-841A-4D88-BAE5-EF037B79E6E7}" dt="2026-02-19T15:45:33.027" v="11"/>
          <ac:spMkLst>
            <pc:docMk/>
            <pc:sldMk cId="0" sldId="272"/>
            <ac:spMk id="4" creationId="{43947DE0-785D-2ADF-AD6A-FA1C73BC9346}"/>
          </ac:spMkLst>
        </pc:spChg>
        <pc:spChg chg="add mod">
          <ac:chgData name="Santa van der Walt" userId="76cd51e36ebc73b3" providerId="LiveId" clId="{1CB30843-841A-4D88-BAE5-EF037B79E6E7}" dt="2026-02-19T15:45:33.027" v="11"/>
          <ac:spMkLst>
            <pc:docMk/>
            <pc:sldMk cId="0" sldId="272"/>
            <ac:spMk id="5" creationId="{BD90CBF2-9679-0D4E-BBAF-33604091C53A}"/>
          </ac:spMkLst>
        </pc:spChg>
        <pc:spChg chg="del">
          <ac:chgData name="Santa van der Walt" userId="76cd51e36ebc73b3" providerId="LiveId" clId="{1CB30843-841A-4D88-BAE5-EF037B79E6E7}" dt="2026-02-19T15:45:31.545" v="10" actId="478"/>
          <ac:spMkLst>
            <pc:docMk/>
            <pc:sldMk cId="0" sldId="272"/>
            <ac:spMk id="590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31.545" v="10" actId="478"/>
          <ac:spMkLst>
            <pc:docMk/>
            <pc:sldMk cId="0" sldId="272"/>
            <ac:spMk id="591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31.545" v="10" actId="478"/>
          <ac:spMkLst>
            <pc:docMk/>
            <pc:sldMk cId="0" sldId="272"/>
            <ac:spMk id="592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31.545" v="10" actId="478"/>
          <ac:spMkLst>
            <pc:docMk/>
            <pc:sldMk cId="0" sldId="272"/>
            <ac:spMk id="593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5:33.027" v="11"/>
          <ac:picMkLst>
            <pc:docMk/>
            <pc:sldMk cId="0" sldId="272"/>
            <ac:picMk id="6" creationId="{CCD36251-9F9D-6EC2-F9CE-4F4B75A0D6DF}"/>
          </ac:picMkLst>
        </pc:picChg>
        <pc:picChg chg="add mod">
          <ac:chgData name="Santa van der Walt" userId="76cd51e36ebc73b3" providerId="LiveId" clId="{1CB30843-841A-4D88-BAE5-EF037B79E6E7}" dt="2026-02-19T15:45:33.027" v="11"/>
          <ac:picMkLst>
            <pc:docMk/>
            <pc:sldMk cId="0" sldId="272"/>
            <ac:picMk id="7" creationId="{40F9103B-DA8B-C33E-AB82-2075C25634C3}"/>
          </ac:picMkLst>
        </pc:picChg>
        <pc:picChg chg="add mod">
          <ac:chgData name="Santa van der Walt" userId="76cd51e36ebc73b3" providerId="LiveId" clId="{1CB30843-841A-4D88-BAE5-EF037B79E6E7}" dt="2026-02-19T15:45:33.027" v="11"/>
          <ac:picMkLst>
            <pc:docMk/>
            <pc:sldMk cId="0" sldId="272"/>
            <ac:picMk id="8" creationId="{98D5DD2B-3762-412E-F7BA-22EFA549D4CE}"/>
          </ac:picMkLst>
        </pc:picChg>
        <pc:picChg chg="add mod">
          <ac:chgData name="Santa van der Walt" userId="76cd51e36ebc73b3" providerId="LiveId" clId="{1CB30843-841A-4D88-BAE5-EF037B79E6E7}" dt="2026-02-19T15:45:33.027" v="11"/>
          <ac:picMkLst>
            <pc:docMk/>
            <pc:sldMk cId="0" sldId="272"/>
            <ac:picMk id="9" creationId="{E7ADBF05-6D34-3C8E-F89C-0F2535EE1A55}"/>
          </ac:picMkLst>
        </pc:picChg>
        <pc:picChg chg="del">
          <ac:chgData name="Santa van der Walt" userId="76cd51e36ebc73b3" providerId="LiveId" clId="{1CB30843-841A-4D88-BAE5-EF037B79E6E7}" dt="2026-02-19T15:45:31.545" v="10" actId="478"/>
          <ac:picMkLst>
            <pc:docMk/>
            <pc:sldMk cId="0" sldId="272"/>
            <ac:picMk id="594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31.545" v="10" actId="478"/>
          <ac:picMkLst>
            <pc:docMk/>
            <pc:sldMk cId="0" sldId="272"/>
            <ac:picMk id="595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31.545" v="10" actId="478"/>
          <ac:picMkLst>
            <pc:docMk/>
            <pc:sldMk cId="0" sldId="272"/>
            <ac:picMk id="596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31.545" v="10" actId="478"/>
          <ac:picMkLst>
            <pc:docMk/>
            <pc:sldMk cId="0" sldId="272"/>
            <ac:picMk id="597" creationId="{00000000-0000-0000-0000-000000000000}"/>
          </ac:picMkLst>
        </pc:picChg>
      </pc:sldChg>
      <pc:sldChg chg="modSp mod">
        <pc:chgData name="Santa van der Walt" userId="76cd51e36ebc73b3" providerId="LiveId" clId="{1CB30843-841A-4D88-BAE5-EF037B79E6E7}" dt="2026-02-19T15:57:29.023" v="158" actId="1076"/>
        <pc:sldMkLst>
          <pc:docMk/>
          <pc:sldMk cId="0" sldId="273"/>
        </pc:sldMkLst>
        <pc:spChg chg="mod">
          <ac:chgData name="Santa van der Walt" userId="76cd51e36ebc73b3" providerId="LiveId" clId="{1CB30843-841A-4D88-BAE5-EF037B79E6E7}" dt="2026-02-19T15:57:29.023" v="158" actId="1076"/>
          <ac:spMkLst>
            <pc:docMk/>
            <pc:sldMk cId="0" sldId="273"/>
            <ac:spMk id="602" creationId="{00000000-0000-0000-0000-000000000000}"/>
          </ac:spMkLst>
        </pc:spChg>
      </pc:sldChg>
      <pc:sldChg chg="modSp mod">
        <pc:chgData name="Santa van der Walt" userId="76cd51e36ebc73b3" providerId="LiveId" clId="{1CB30843-841A-4D88-BAE5-EF037B79E6E7}" dt="2026-02-19T15:57:32.447" v="159" actId="1076"/>
        <pc:sldMkLst>
          <pc:docMk/>
          <pc:sldMk cId="0" sldId="274"/>
        </pc:sldMkLst>
        <pc:spChg chg="mod">
          <ac:chgData name="Santa van der Walt" userId="76cd51e36ebc73b3" providerId="LiveId" clId="{1CB30843-841A-4D88-BAE5-EF037B79E6E7}" dt="2026-02-19T15:57:32.447" v="159" actId="1076"/>
          <ac:spMkLst>
            <pc:docMk/>
            <pc:sldMk cId="0" sldId="274"/>
            <ac:spMk id="608" creationId="{00000000-0000-0000-0000-000000000000}"/>
          </ac:spMkLst>
        </pc:spChg>
      </pc:sldChg>
      <pc:sldChg chg="modSp mod">
        <pc:chgData name="Santa van der Walt" userId="76cd51e36ebc73b3" providerId="LiveId" clId="{1CB30843-841A-4D88-BAE5-EF037B79E6E7}" dt="2026-02-19T15:57:39.345" v="160" actId="1076"/>
        <pc:sldMkLst>
          <pc:docMk/>
          <pc:sldMk cId="0" sldId="276"/>
        </pc:sldMkLst>
        <pc:spChg chg="mod">
          <ac:chgData name="Santa van der Walt" userId="76cd51e36ebc73b3" providerId="LiveId" clId="{1CB30843-841A-4D88-BAE5-EF037B79E6E7}" dt="2026-02-19T15:57:39.345" v="160" actId="1076"/>
          <ac:spMkLst>
            <pc:docMk/>
            <pc:sldMk cId="0" sldId="276"/>
            <ac:spMk id="624" creationId="{00000000-0000-0000-0000-000000000000}"/>
          </ac:spMkLst>
        </pc:spChg>
      </pc:sldChg>
      <pc:sldChg chg="modSp mod">
        <pc:chgData name="Santa van der Walt" userId="76cd51e36ebc73b3" providerId="LiveId" clId="{1CB30843-841A-4D88-BAE5-EF037B79E6E7}" dt="2026-02-19T15:59:48.878" v="185" actId="1076"/>
        <pc:sldMkLst>
          <pc:docMk/>
          <pc:sldMk cId="0" sldId="277"/>
        </pc:sldMkLst>
        <pc:spChg chg="mod">
          <ac:chgData name="Santa van der Walt" userId="76cd51e36ebc73b3" providerId="LiveId" clId="{1CB30843-841A-4D88-BAE5-EF037B79E6E7}" dt="2026-02-19T15:59:48.878" v="185" actId="1076"/>
          <ac:spMkLst>
            <pc:docMk/>
            <pc:sldMk cId="0" sldId="277"/>
            <ac:spMk id="630" creationId="{00000000-0000-0000-0000-000000000000}"/>
          </ac:spMkLst>
        </pc:spChg>
      </pc:sldChg>
      <pc:sldChg chg="addSp delSp modSp mod">
        <pc:chgData name="Santa van der Walt" userId="76cd51e36ebc73b3" providerId="LiveId" clId="{1CB30843-841A-4D88-BAE5-EF037B79E6E7}" dt="2026-02-19T15:57:58.407" v="165" actId="1076"/>
        <pc:sldMkLst>
          <pc:docMk/>
          <pc:sldMk cId="0" sldId="278"/>
        </pc:sldMkLst>
        <pc:picChg chg="add mod">
          <ac:chgData name="Santa van der Walt" userId="76cd51e36ebc73b3" providerId="LiveId" clId="{1CB30843-841A-4D88-BAE5-EF037B79E6E7}" dt="2026-02-19T15:57:58.407" v="165" actId="1076"/>
          <ac:picMkLst>
            <pc:docMk/>
            <pc:sldMk cId="0" sldId="278"/>
            <ac:picMk id="3" creationId="{C355D5F0-8A7E-46E1-7A88-5EEF27F3E995}"/>
          </ac:picMkLst>
        </pc:picChg>
        <pc:picChg chg="del">
          <ac:chgData name="Santa van der Walt" userId="76cd51e36ebc73b3" providerId="LiveId" clId="{1CB30843-841A-4D88-BAE5-EF037B79E6E7}" dt="2026-02-19T15:57:43.185" v="161" actId="478"/>
          <ac:picMkLst>
            <pc:docMk/>
            <pc:sldMk cId="0" sldId="278"/>
            <ac:picMk id="646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5:39.617" v="13"/>
        <pc:sldMkLst>
          <pc:docMk/>
          <pc:sldMk cId="0" sldId="279"/>
        </pc:sldMkLst>
        <pc:spChg chg="add mod">
          <ac:chgData name="Santa van der Walt" userId="76cd51e36ebc73b3" providerId="LiveId" clId="{1CB30843-841A-4D88-BAE5-EF037B79E6E7}" dt="2026-02-19T15:45:39.617" v="13"/>
          <ac:spMkLst>
            <pc:docMk/>
            <pc:sldMk cId="0" sldId="279"/>
            <ac:spMk id="2" creationId="{DAE9174F-A81C-890D-7CD9-B9871BB5229E}"/>
          </ac:spMkLst>
        </pc:spChg>
        <pc:spChg chg="add mod">
          <ac:chgData name="Santa van der Walt" userId="76cd51e36ebc73b3" providerId="LiveId" clId="{1CB30843-841A-4D88-BAE5-EF037B79E6E7}" dt="2026-02-19T15:45:39.617" v="13"/>
          <ac:spMkLst>
            <pc:docMk/>
            <pc:sldMk cId="0" sldId="279"/>
            <ac:spMk id="3" creationId="{637FE457-436A-F3AF-97D8-8804FEBFD656}"/>
          </ac:spMkLst>
        </pc:spChg>
        <pc:spChg chg="add mod">
          <ac:chgData name="Santa van der Walt" userId="76cd51e36ebc73b3" providerId="LiveId" clId="{1CB30843-841A-4D88-BAE5-EF037B79E6E7}" dt="2026-02-19T15:45:39.617" v="13"/>
          <ac:spMkLst>
            <pc:docMk/>
            <pc:sldMk cId="0" sldId="279"/>
            <ac:spMk id="4" creationId="{601214B8-BCBA-A2FA-8032-AB664AA3C70D}"/>
          </ac:spMkLst>
        </pc:spChg>
        <pc:spChg chg="add mod">
          <ac:chgData name="Santa van der Walt" userId="76cd51e36ebc73b3" providerId="LiveId" clId="{1CB30843-841A-4D88-BAE5-EF037B79E6E7}" dt="2026-02-19T15:45:39.617" v="13"/>
          <ac:spMkLst>
            <pc:docMk/>
            <pc:sldMk cId="0" sldId="279"/>
            <ac:spMk id="5" creationId="{AD4ACFC1-0287-6E1A-9BAF-ADD8AEBE28CD}"/>
          </ac:spMkLst>
        </pc:spChg>
        <pc:spChg chg="del">
          <ac:chgData name="Santa van der Walt" userId="76cd51e36ebc73b3" providerId="LiveId" clId="{1CB30843-841A-4D88-BAE5-EF037B79E6E7}" dt="2026-02-19T15:45:37.954" v="12" actId="478"/>
          <ac:spMkLst>
            <pc:docMk/>
            <pc:sldMk cId="0" sldId="279"/>
            <ac:spMk id="659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37.954" v="12" actId="478"/>
          <ac:spMkLst>
            <pc:docMk/>
            <pc:sldMk cId="0" sldId="279"/>
            <ac:spMk id="660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37.954" v="12" actId="478"/>
          <ac:spMkLst>
            <pc:docMk/>
            <pc:sldMk cId="0" sldId="279"/>
            <ac:spMk id="661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37.954" v="12" actId="478"/>
          <ac:spMkLst>
            <pc:docMk/>
            <pc:sldMk cId="0" sldId="279"/>
            <ac:spMk id="662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5:39.617" v="13"/>
          <ac:picMkLst>
            <pc:docMk/>
            <pc:sldMk cId="0" sldId="279"/>
            <ac:picMk id="6" creationId="{D0052294-71DF-3906-71FF-5E3138285474}"/>
          </ac:picMkLst>
        </pc:picChg>
        <pc:picChg chg="add mod">
          <ac:chgData name="Santa van der Walt" userId="76cd51e36ebc73b3" providerId="LiveId" clId="{1CB30843-841A-4D88-BAE5-EF037B79E6E7}" dt="2026-02-19T15:45:39.617" v="13"/>
          <ac:picMkLst>
            <pc:docMk/>
            <pc:sldMk cId="0" sldId="279"/>
            <ac:picMk id="7" creationId="{BC812141-078B-C292-DCD7-EAD72DD29B91}"/>
          </ac:picMkLst>
        </pc:picChg>
        <pc:picChg chg="add mod">
          <ac:chgData name="Santa van der Walt" userId="76cd51e36ebc73b3" providerId="LiveId" clId="{1CB30843-841A-4D88-BAE5-EF037B79E6E7}" dt="2026-02-19T15:45:39.617" v="13"/>
          <ac:picMkLst>
            <pc:docMk/>
            <pc:sldMk cId="0" sldId="279"/>
            <ac:picMk id="8" creationId="{A8A4078A-6688-038D-9592-61C66847B21E}"/>
          </ac:picMkLst>
        </pc:picChg>
        <pc:picChg chg="add mod">
          <ac:chgData name="Santa van der Walt" userId="76cd51e36ebc73b3" providerId="LiveId" clId="{1CB30843-841A-4D88-BAE5-EF037B79E6E7}" dt="2026-02-19T15:45:39.617" v="13"/>
          <ac:picMkLst>
            <pc:docMk/>
            <pc:sldMk cId="0" sldId="279"/>
            <ac:picMk id="9" creationId="{E9B88E7A-2B34-A842-4B34-8EC3DAFD762B}"/>
          </ac:picMkLst>
        </pc:picChg>
        <pc:picChg chg="del">
          <ac:chgData name="Santa van der Walt" userId="76cd51e36ebc73b3" providerId="LiveId" clId="{1CB30843-841A-4D88-BAE5-EF037B79E6E7}" dt="2026-02-19T15:45:37.954" v="12" actId="478"/>
          <ac:picMkLst>
            <pc:docMk/>
            <pc:sldMk cId="0" sldId="279"/>
            <ac:picMk id="663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37.954" v="12" actId="478"/>
          <ac:picMkLst>
            <pc:docMk/>
            <pc:sldMk cId="0" sldId="279"/>
            <ac:picMk id="664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37.954" v="12" actId="478"/>
          <ac:picMkLst>
            <pc:docMk/>
            <pc:sldMk cId="0" sldId="279"/>
            <ac:picMk id="665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37.954" v="12" actId="478"/>
          <ac:picMkLst>
            <pc:docMk/>
            <pc:sldMk cId="0" sldId="279"/>
            <ac:picMk id="666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58:14.072" v="170" actId="1076"/>
        <pc:sldMkLst>
          <pc:docMk/>
          <pc:sldMk cId="0" sldId="280"/>
        </pc:sldMkLst>
        <pc:picChg chg="add mod">
          <ac:chgData name="Santa van der Walt" userId="76cd51e36ebc73b3" providerId="LiveId" clId="{1CB30843-841A-4D88-BAE5-EF037B79E6E7}" dt="2026-02-19T15:58:14.072" v="170" actId="1076"/>
          <ac:picMkLst>
            <pc:docMk/>
            <pc:sldMk cId="0" sldId="280"/>
            <ac:picMk id="3" creationId="{A31B971B-E30A-1298-E84E-B829040D71F1}"/>
          </ac:picMkLst>
        </pc:picChg>
        <pc:picChg chg="del">
          <ac:chgData name="Santa van der Walt" userId="76cd51e36ebc73b3" providerId="LiveId" clId="{1CB30843-841A-4D88-BAE5-EF037B79E6E7}" dt="2026-02-19T15:58:01.977" v="166" actId="478"/>
          <ac:picMkLst>
            <pc:docMk/>
            <pc:sldMk cId="0" sldId="280"/>
            <ac:picMk id="677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58:29.649" v="175" actId="1076"/>
        <pc:sldMkLst>
          <pc:docMk/>
          <pc:sldMk cId="0" sldId="281"/>
        </pc:sldMkLst>
        <pc:picChg chg="add mod">
          <ac:chgData name="Santa van der Walt" userId="76cd51e36ebc73b3" providerId="LiveId" clId="{1CB30843-841A-4D88-BAE5-EF037B79E6E7}" dt="2026-02-19T15:58:29.649" v="175" actId="1076"/>
          <ac:picMkLst>
            <pc:docMk/>
            <pc:sldMk cId="0" sldId="281"/>
            <ac:picMk id="3" creationId="{17CAE8A4-CFB6-0DEA-6026-95945E485210}"/>
          </ac:picMkLst>
        </pc:picChg>
        <pc:picChg chg="del">
          <ac:chgData name="Santa van der Walt" userId="76cd51e36ebc73b3" providerId="LiveId" clId="{1CB30843-841A-4D88-BAE5-EF037B79E6E7}" dt="2026-02-19T15:58:18.175" v="171" actId="478"/>
          <ac:picMkLst>
            <pc:docMk/>
            <pc:sldMk cId="0" sldId="281"/>
            <ac:picMk id="686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5:45.428" v="15"/>
        <pc:sldMkLst>
          <pc:docMk/>
          <pc:sldMk cId="0" sldId="282"/>
        </pc:sldMkLst>
        <pc:spChg chg="add mod">
          <ac:chgData name="Santa van der Walt" userId="76cd51e36ebc73b3" providerId="LiveId" clId="{1CB30843-841A-4D88-BAE5-EF037B79E6E7}" dt="2026-02-19T15:45:45.428" v="15"/>
          <ac:spMkLst>
            <pc:docMk/>
            <pc:sldMk cId="0" sldId="282"/>
            <ac:spMk id="2" creationId="{73C6E0F1-93FD-EBAF-C022-8145A4DB1C2A}"/>
          </ac:spMkLst>
        </pc:spChg>
        <pc:spChg chg="add mod">
          <ac:chgData name="Santa van der Walt" userId="76cd51e36ebc73b3" providerId="LiveId" clId="{1CB30843-841A-4D88-BAE5-EF037B79E6E7}" dt="2026-02-19T15:45:45.428" v="15"/>
          <ac:spMkLst>
            <pc:docMk/>
            <pc:sldMk cId="0" sldId="282"/>
            <ac:spMk id="3" creationId="{F364A8AD-A4FA-AA87-508C-8C388BDAD2D4}"/>
          </ac:spMkLst>
        </pc:spChg>
        <pc:spChg chg="add mod">
          <ac:chgData name="Santa van der Walt" userId="76cd51e36ebc73b3" providerId="LiveId" clId="{1CB30843-841A-4D88-BAE5-EF037B79E6E7}" dt="2026-02-19T15:45:45.428" v="15"/>
          <ac:spMkLst>
            <pc:docMk/>
            <pc:sldMk cId="0" sldId="282"/>
            <ac:spMk id="4" creationId="{BA011858-D8FD-C8B3-1B64-3AEF70995722}"/>
          </ac:spMkLst>
        </pc:spChg>
        <pc:spChg chg="add mod">
          <ac:chgData name="Santa van der Walt" userId="76cd51e36ebc73b3" providerId="LiveId" clId="{1CB30843-841A-4D88-BAE5-EF037B79E6E7}" dt="2026-02-19T15:45:45.428" v="15"/>
          <ac:spMkLst>
            <pc:docMk/>
            <pc:sldMk cId="0" sldId="282"/>
            <ac:spMk id="5" creationId="{F13E08FF-5221-BD65-F46B-2C296A87E1A0}"/>
          </ac:spMkLst>
        </pc:spChg>
        <pc:spChg chg="del">
          <ac:chgData name="Santa van der Walt" userId="76cd51e36ebc73b3" providerId="LiveId" clId="{1CB30843-841A-4D88-BAE5-EF037B79E6E7}" dt="2026-02-19T15:45:43.900" v="14" actId="478"/>
          <ac:spMkLst>
            <pc:docMk/>
            <pc:sldMk cId="0" sldId="282"/>
            <ac:spMk id="706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43.900" v="14" actId="478"/>
          <ac:spMkLst>
            <pc:docMk/>
            <pc:sldMk cId="0" sldId="282"/>
            <ac:spMk id="707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43.900" v="14" actId="478"/>
          <ac:spMkLst>
            <pc:docMk/>
            <pc:sldMk cId="0" sldId="282"/>
            <ac:spMk id="708" creationId="{00000000-0000-0000-0000-000000000000}"/>
          </ac:spMkLst>
        </pc:spChg>
        <pc:spChg chg="del">
          <ac:chgData name="Santa van der Walt" userId="76cd51e36ebc73b3" providerId="LiveId" clId="{1CB30843-841A-4D88-BAE5-EF037B79E6E7}" dt="2026-02-19T15:45:43.900" v="14" actId="478"/>
          <ac:spMkLst>
            <pc:docMk/>
            <pc:sldMk cId="0" sldId="282"/>
            <ac:spMk id="709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5:45.428" v="15"/>
          <ac:picMkLst>
            <pc:docMk/>
            <pc:sldMk cId="0" sldId="282"/>
            <ac:picMk id="6" creationId="{6D589B4F-D6A9-09A2-3C89-CFC12F2CFD9D}"/>
          </ac:picMkLst>
        </pc:picChg>
        <pc:picChg chg="add mod">
          <ac:chgData name="Santa van der Walt" userId="76cd51e36ebc73b3" providerId="LiveId" clId="{1CB30843-841A-4D88-BAE5-EF037B79E6E7}" dt="2026-02-19T15:45:45.428" v="15"/>
          <ac:picMkLst>
            <pc:docMk/>
            <pc:sldMk cId="0" sldId="282"/>
            <ac:picMk id="7" creationId="{19D72787-295D-EE70-4D36-F78284BD3C1B}"/>
          </ac:picMkLst>
        </pc:picChg>
        <pc:picChg chg="add mod">
          <ac:chgData name="Santa van der Walt" userId="76cd51e36ebc73b3" providerId="LiveId" clId="{1CB30843-841A-4D88-BAE5-EF037B79E6E7}" dt="2026-02-19T15:45:45.428" v="15"/>
          <ac:picMkLst>
            <pc:docMk/>
            <pc:sldMk cId="0" sldId="282"/>
            <ac:picMk id="8" creationId="{A5D2B507-3615-B9B8-B266-5F7D7AFC6808}"/>
          </ac:picMkLst>
        </pc:picChg>
        <pc:picChg chg="add mod">
          <ac:chgData name="Santa van der Walt" userId="76cd51e36ebc73b3" providerId="LiveId" clId="{1CB30843-841A-4D88-BAE5-EF037B79E6E7}" dt="2026-02-19T15:45:45.428" v="15"/>
          <ac:picMkLst>
            <pc:docMk/>
            <pc:sldMk cId="0" sldId="282"/>
            <ac:picMk id="9" creationId="{8D0788DC-0813-90EA-F9E3-2EF63B1A8BE4}"/>
          </ac:picMkLst>
        </pc:picChg>
        <pc:picChg chg="del">
          <ac:chgData name="Santa van der Walt" userId="76cd51e36ebc73b3" providerId="LiveId" clId="{1CB30843-841A-4D88-BAE5-EF037B79E6E7}" dt="2026-02-19T15:45:43.900" v="14" actId="478"/>
          <ac:picMkLst>
            <pc:docMk/>
            <pc:sldMk cId="0" sldId="282"/>
            <ac:picMk id="710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43.900" v="14" actId="478"/>
          <ac:picMkLst>
            <pc:docMk/>
            <pc:sldMk cId="0" sldId="282"/>
            <ac:picMk id="711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43.900" v="14" actId="478"/>
          <ac:picMkLst>
            <pc:docMk/>
            <pc:sldMk cId="0" sldId="282"/>
            <ac:picMk id="712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5:45:43.900" v="14" actId="478"/>
          <ac:picMkLst>
            <pc:docMk/>
            <pc:sldMk cId="0" sldId="282"/>
            <ac:picMk id="713" creationId="{00000000-0000-0000-0000-000000000000}"/>
          </ac:picMkLst>
        </pc:picChg>
      </pc:sldChg>
      <pc:sldChg chg="modSp mod">
        <pc:chgData name="Santa van der Walt" userId="76cd51e36ebc73b3" providerId="LiveId" clId="{1CB30843-841A-4D88-BAE5-EF037B79E6E7}" dt="2026-02-19T15:59:56.684" v="186" actId="1076"/>
        <pc:sldMkLst>
          <pc:docMk/>
          <pc:sldMk cId="0" sldId="284"/>
        </pc:sldMkLst>
        <pc:spChg chg="mod">
          <ac:chgData name="Santa van der Walt" userId="76cd51e36ebc73b3" providerId="LiveId" clId="{1CB30843-841A-4D88-BAE5-EF037B79E6E7}" dt="2026-02-19T15:59:56.684" v="186" actId="1076"/>
          <ac:spMkLst>
            <pc:docMk/>
            <pc:sldMk cId="0" sldId="284"/>
            <ac:spMk id="739" creationId="{00000000-0000-0000-0000-000000000000}"/>
          </ac:spMkLst>
        </pc:spChg>
      </pc:sldChg>
      <pc:sldChg chg="modSp mod">
        <pc:chgData name="Santa van der Walt" userId="76cd51e36ebc73b3" providerId="LiveId" clId="{1CB30843-841A-4D88-BAE5-EF037B79E6E7}" dt="2026-02-19T16:00:00.787" v="187" actId="1076"/>
        <pc:sldMkLst>
          <pc:docMk/>
          <pc:sldMk cId="0" sldId="285"/>
        </pc:sldMkLst>
        <pc:spChg chg="mod">
          <ac:chgData name="Santa van der Walt" userId="76cd51e36ebc73b3" providerId="LiveId" clId="{1CB30843-841A-4D88-BAE5-EF037B79E6E7}" dt="2026-02-19T16:00:00.787" v="187" actId="1076"/>
          <ac:spMkLst>
            <pc:docMk/>
            <pc:sldMk cId="0" sldId="285"/>
            <ac:spMk id="749" creationId="{00000000-0000-0000-0000-000000000000}"/>
          </ac:spMkLst>
        </pc:spChg>
      </pc:sldChg>
      <pc:sldChg chg="modSp mod">
        <pc:chgData name="Santa van der Walt" userId="76cd51e36ebc73b3" providerId="LiveId" clId="{1CB30843-841A-4D88-BAE5-EF037B79E6E7}" dt="2026-02-19T16:00:06.248" v="188" actId="1076"/>
        <pc:sldMkLst>
          <pc:docMk/>
          <pc:sldMk cId="0" sldId="286"/>
        </pc:sldMkLst>
        <pc:spChg chg="mod">
          <ac:chgData name="Santa van der Walt" userId="76cd51e36ebc73b3" providerId="LiveId" clId="{1CB30843-841A-4D88-BAE5-EF037B79E6E7}" dt="2026-02-19T16:00:06.248" v="188" actId="1076"/>
          <ac:spMkLst>
            <pc:docMk/>
            <pc:sldMk cId="0" sldId="286"/>
            <ac:spMk id="767" creationId="{00000000-0000-0000-0000-000000000000}"/>
          </ac:spMkLst>
        </pc:spChg>
      </pc:sldChg>
      <pc:sldChg chg="addSp delSp modSp mod">
        <pc:chgData name="Santa van der Walt" userId="76cd51e36ebc73b3" providerId="LiveId" clId="{1CB30843-841A-4D88-BAE5-EF037B79E6E7}" dt="2026-02-19T16:00:10.904" v="189" actId="1076"/>
        <pc:sldMkLst>
          <pc:docMk/>
          <pc:sldMk cId="0" sldId="287"/>
        </pc:sldMkLst>
        <pc:spChg chg="mod">
          <ac:chgData name="Santa van der Walt" userId="76cd51e36ebc73b3" providerId="LiveId" clId="{1CB30843-841A-4D88-BAE5-EF037B79E6E7}" dt="2026-02-19T16:00:10.904" v="189" actId="1076"/>
          <ac:spMkLst>
            <pc:docMk/>
            <pc:sldMk cId="0" sldId="287"/>
            <ac:spMk id="792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58:49.529" v="179" actId="14100"/>
          <ac:picMkLst>
            <pc:docMk/>
            <pc:sldMk cId="0" sldId="287"/>
            <ac:picMk id="3" creationId="{019752DE-4AB3-BF4E-F89C-7564FF0975D9}"/>
          </ac:picMkLst>
        </pc:picChg>
        <pc:picChg chg="del">
          <ac:chgData name="Santa van der Walt" userId="76cd51e36ebc73b3" providerId="LiveId" clId="{1CB30843-841A-4D88-BAE5-EF037B79E6E7}" dt="2026-02-19T15:58:37.909" v="176" actId="478"/>
          <ac:picMkLst>
            <pc:docMk/>
            <pc:sldMk cId="0" sldId="287"/>
            <ac:picMk id="799" creationId="{00000000-0000-0000-0000-000000000000}"/>
          </ac:picMkLst>
        </pc:picChg>
      </pc:sldChg>
      <pc:sldChg chg="modSp mod">
        <pc:chgData name="Santa van der Walt" userId="76cd51e36ebc73b3" providerId="LiveId" clId="{1CB30843-841A-4D88-BAE5-EF037B79E6E7}" dt="2026-02-19T15:58:59.183" v="181" actId="1076"/>
        <pc:sldMkLst>
          <pc:docMk/>
          <pc:sldMk cId="0" sldId="289"/>
        </pc:sldMkLst>
        <pc:spChg chg="mod">
          <ac:chgData name="Santa van der Walt" userId="76cd51e36ebc73b3" providerId="LiveId" clId="{1CB30843-841A-4D88-BAE5-EF037B79E6E7}" dt="2026-02-19T15:58:59.183" v="181" actId="1076"/>
          <ac:spMkLst>
            <pc:docMk/>
            <pc:sldMk cId="0" sldId="289"/>
            <ac:spMk id="861" creationId="{00000000-0000-0000-0000-000000000000}"/>
          </ac:spMkLst>
        </pc:spChg>
        <pc:spChg chg="mod">
          <ac:chgData name="Santa van der Walt" userId="76cd51e36ebc73b3" providerId="LiveId" clId="{1CB30843-841A-4D88-BAE5-EF037B79E6E7}" dt="2026-02-19T15:58:56.835" v="180" actId="14100"/>
          <ac:spMkLst>
            <pc:docMk/>
            <pc:sldMk cId="0" sldId="289"/>
            <ac:spMk id="865" creationId="{00000000-0000-0000-0000-000000000000}"/>
          </ac:spMkLst>
        </pc:spChg>
      </pc:sldChg>
      <pc:sldChg chg="addSp delSp modSp mod">
        <pc:chgData name="Santa van der Walt" userId="76cd51e36ebc73b3" providerId="LiveId" clId="{1CB30843-841A-4D88-BAE5-EF037B79E6E7}" dt="2026-02-19T16:01:03.943" v="199" actId="1076"/>
        <pc:sldMkLst>
          <pc:docMk/>
          <pc:sldMk cId="0" sldId="290"/>
        </pc:sldMkLst>
        <pc:spChg chg="mod">
          <ac:chgData name="Santa van der Walt" userId="76cd51e36ebc73b3" providerId="LiveId" clId="{1CB30843-841A-4D88-BAE5-EF037B79E6E7}" dt="2026-02-19T16:00:17.138" v="190" actId="1076"/>
          <ac:spMkLst>
            <pc:docMk/>
            <pc:sldMk cId="0" sldId="290"/>
            <ac:spMk id="873" creationId="{00000000-0000-0000-0000-000000000000}"/>
          </ac:spMkLst>
        </pc:spChg>
        <pc:spChg chg="mod">
          <ac:chgData name="Santa van der Walt" userId="76cd51e36ebc73b3" providerId="LiveId" clId="{1CB30843-841A-4D88-BAE5-EF037B79E6E7}" dt="2026-02-19T16:00:37.320" v="191" actId="14100"/>
          <ac:spMkLst>
            <pc:docMk/>
            <pc:sldMk cId="0" sldId="290"/>
            <ac:spMk id="877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6:01:00.263" v="197" actId="1076"/>
          <ac:picMkLst>
            <pc:docMk/>
            <pc:sldMk cId="0" sldId="290"/>
            <ac:picMk id="3" creationId="{3F882D98-3441-3A66-C6E3-F53BBA0C045A}"/>
          </ac:picMkLst>
        </pc:picChg>
        <pc:picChg chg="add mod">
          <ac:chgData name="Santa van der Walt" userId="76cd51e36ebc73b3" providerId="LiveId" clId="{1CB30843-841A-4D88-BAE5-EF037B79E6E7}" dt="2026-02-19T16:01:01.990" v="198" actId="1076"/>
          <ac:picMkLst>
            <pc:docMk/>
            <pc:sldMk cId="0" sldId="290"/>
            <ac:picMk id="5" creationId="{E822ADC2-3469-6788-5A2A-1163A7DF5821}"/>
          </ac:picMkLst>
        </pc:picChg>
        <pc:picChg chg="add mod">
          <ac:chgData name="Santa van der Walt" userId="76cd51e36ebc73b3" providerId="LiveId" clId="{1CB30843-841A-4D88-BAE5-EF037B79E6E7}" dt="2026-02-19T16:01:03.943" v="199" actId="1076"/>
          <ac:picMkLst>
            <pc:docMk/>
            <pc:sldMk cId="0" sldId="290"/>
            <ac:picMk id="7" creationId="{F989658B-9505-DD37-C857-5CB973453E40}"/>
          </ac:picMkLst>
        </pc:picChg>
        <pc:picChg chg="del">
          <ac:chgData name="Santa van der Walt" userId="76cd51e36ebc73b3" providerId="LiveId" clId="{1CB30843-841A-4D88-BAE5-EF037B79E6E7}" dt="2026-02-19T16:00:57.993" v="196" actId="478"/>
          <ac:picMkLst>
            <pc:docMk/>
            <pc:sldMk cId="0" sldId="290"/>
            <ac:picMk id="881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6:00:57.993" v="196" actId="478"/>
          <ac:picMkLst>
            <pc:docMk/>
            <pc:sldMk cId="0" sldId="290"/>
            <ac:picMk id="882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6:00:57.993" v="196" actId="478"/>
          <ac:picMkLst>
            <pc:docMk/>
            <pc:sldMk cId="0" sldId="290"/>
            <ac:picMk id="883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6:01:46.232" v="211" actId="14100"/>
        <pc:sldMkLst>
          <pc:docMk/>
          <pc:sldMk cId="0" sldId="291"/>
        </pc:sldMkLst>
        <pc:picChg chg="add mod">
          <ac:chgData name="Santa van der Walt" userId="76cd51e36ebc73b3" providerId="LiveId" clId="{1CB30843-841A-4D88-BAE5-EF037B79E6E7}" dt="2026-02-19T16:01:21.229" v="202" actId="1076"/>
          <ac:picMkLst>
            <pc:docMk/>
            <pc:sldMk cId="0" sldId="291"/>
            <ac:picMk id="2" creationId="{13E41BE5-EC47-87F1-E61B-3D122DC05FDD}"/>
          </ac:picMkLst>
        </pc:picChg>
        <pc:picChg chg="add mod">
          <ac:chgData name="Santa van der Walt" userId="76cd51e36ebc73b3" providerId="LiveId" clId="{1CB30843-841A-4D88-BAE5-EF037B79E6E7}" dt="2026-02-19T16:01:23.743" v="204" actId="1076"/>
          <ac:picMkLst>
            <pc:docMk/>
            <pc:sldMk cId="0" sldId="291"/>
            <ac:picMk id="3" creationId="{54865C1D-0436-FEC6-7B8C-B645DFF15862}"/>
          </ac:picMkLst>
        </pc:picChg>
        <pc:picChg chg="add mod">
          <ac:chgData name="Santa van der Walt" userId="76cd51e36ebc73b3" providerId="LiveId" clId="{1CB30843-841A-4D88-BAE5-EF037B79E6E7}" dt="2026-02-19T16:01:42.593" v="208" actId="1076"/>
          <ac:picMkLst>
            <pc:docMk/>
            <pc:sldMk cId="0" sldId="291"/>
            <ac:picMk id="5" creationId="{A388988B-6D70-9896-5D1E-CD07FD02D850}"/>
          </ac:picMkLst>
        </pc:picChg>
        <pc:picChg chg="add mod">
          <ac:chgData name="Santa van der Walt" userId="76cd51e36ebc73b3" providerId="LiveId" clId="{1CB30843-841A-4D88-BAE5-EF037B79E6E7}" dt="2026-02-19T16:01:46.232" v="211" actId="14100"/>
          <ac:picMkLst>
            <pc:docMk/>
            <pc:sldMk cId="0" sldId="291"/>
            <ac:picMk id="7" creationId="{25841BED-DC8F-1366-4222-D3CBCC3A9279}"/>
          </ac:picMkLst>
        </pc:picChg>
        <pc:picChg chg="del">
          <ac:chgData name="Santa van der Walt" userId="76cd51e36ebc73b3" providerId="LiveId" clId="{1CB30843-841A-4D88-BAE5-EF037B79E6E7}" dt="2026-02-19T16:01:39.146" v="207" actId="478"/>
          <ac:picMkLst>
            <pc:docMk/>
            <pc:sldMk cId="0" sldId="291"/>
            <ac:picMk id="900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6:01:22.267" v="203" actId="478"/>
          <ac:picMkLst>
            <pc:docMk/>
            <pc:sldMk cId="0" sldId="291"/>
            <ac:picMk id="901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6:01:43.194" v="209" actId="478"/>
          <ac:picMkLst>
            <pc:docMk/>
            <pc:sldMk cId="0" sldId="291"/>
            <ac:picMk id="902" creationId="{00000000-0000-0000-0000-000000000000}"/>
          </ac:picMkLst>
        </pc:picChg>
        <pc:picChg chg="del">
          <ac:chgData name="Santa van der Walt" userId="76cd51e36ebc73b3" providerId="LiveId" clId="{1CB30843-841A-4D88-BAE5-EF037B79E6E7}" dt="2026-02-19T16:01:19.632" v="201" actId="478"/>
          <ac:picMkLst>
            <pc:docMk/>
            <pc:sldMk cId="0" sldId="291"/>
            <ac:picMk id="903" creationId="{00000000-0000-0000-0000-000000000000}"/>
          </ac:picMkLst>
        </pc:picChg>
      </pc:sldChg>
      <pc:sldChg chg="addSp delSp modSp mod">
        <pc:chgData name="Santa van der Walt" userId="76cd51e36ebc73b3" providerId="LiveId" clId="{1CB30843-841A-4D88-BAE5-EF037B79E6E7}" dt="2026-02-19T15:46:40.552" v="18"/>
        <pc:sldMkLst>
          <pc:docMk/>
          <pc:sldMk cId="0" sldId="293"/>
        </pc:sldMkLst>
        <pc:spChg chg="mod">
          <ac:chgData name="Santa van der Walt" userId="76cd51e36ebc73b3" providerId="LiveId" clId="{1CB30843-841A-4D88-BAE5-EF037B79E6E7}" dt="2026-02-19T15:46:06.238" v="16" actId="1076"/>
          <ac:spMkLst>
            <pc:docMk/>
            <pc:sldMk cId="0" sldId="293"/>
            <ac:spMk id="923" creationId="{00000000-0000-0000-0000-000000000000}"/>
          </ac:spMkLst>
        </pc:spChg>
        <pc:picChg chg="add mod">
          <ac:chgData name="Santa van der Walt" userId="76cd51e36ebc73b3" providerId="LiveId" clId="{1CB30843-841A-4D88-BAE5-EF037B79E6E7}" dt="2026-02-19T15:46:40.552" v="18"/>
          <ac:picMkLst>
            <pc:docMk/>
            <pc:sldMk cId="0" sldId="293"/>
            <ac:picMk id="2" creationId="{7A5C2269-BA27-7F57-46BD-38B64B4810B0}"/>
          </ac:picMkLst>
        </pc:picChg>
        <pc:picChg chg="add mod">
          <ac:chgData name="Santa van der Walt" userId="76cd51e36ebc73b3" providerId="LiveId" clId="{1CB30843-841A-4D88-BAE5-EF037B79E6E7}" dt="2026-02-19T15:46:40.552" v="18"/>
          <ac:picMkLst>
            <pc:docMk/>
            <pc:sldMk cId="0" sldId="293"/>
            <ac:picMk id="3" creationId="{8223BA72-A654-3D32-95A0-CB9B9F228A14}"/>
          </ac:picMkLst>
        </pc:picChg>
        <pc:picChg chg="del">
          <ac:chgData name="Santa van der Walt" userId="76cd51e36ebc73b3" providerId="LiveId" clId="{1CB30843-841A-4D88-BAE5-EF037B79E6E7}" dt="2026-02-19T15:46:39.022" v="17" actId="478"/>
          <ac:picMkLst>
            <pc:docMk/>
            <pc:sldMk cId="0" sldId="293"/>
            <ac:picMk id="927" creationId="{00000000-0000-0000-0000-000000000000}"/>
          </ac:picMkLst>
        </pc:picChg>
      </pc:sldChg>
      <pc:sldChg chg="addSp delSp modSp mod ord">
        <pc:chgData name="Santa van der Walt" userId="76cd51e36ebc73b3" providerId="LiveId" clId="{1CB30843-841A-4D88-BAE5-EF037B79E6E7}" dt="2026-02-19T16:02:07.953" v="217" actId="1076"/>
        <pc:sldMkLst>
          <pc:docMk/>
          <pc:sldMk cId="0" sldId="294"/>
        </pc:sldMkLst>
        <pc:picChg chg="add mod">
          <ac:chgData name="Santa van der Walt" userId="76cd51e36ebc73b3" providerId="LiveId" clId="{1CB30843-841A-4D88-BAE5-EF037B79E6E7}" dt="2026-02-19T16:02:07.953" v="217" actId="1076"/>
          <ac:picMkLst>
            <pc:docMk/>
            <pc:sldMk cId="0" sldId="294"/>
            <ac:picMk id="3" creationId="{5C11C585-3E96-98E7-E3E3-01CF81BCEC5D}"/>
          </ac:picMkLst>
        </pc:picChg>
        <pc:picChg chg="del">
          <ac:chgData name="Santa van der Walt" userId="76cd51e36ebc73b3" providerId="LiveId" clId="{1CB30843-841A-4D88-BAE5-EF037B79E6E7}" dt="2026-02-19T16:01:55.343" v="212" actId="478"/>
          <ac:picMkLst>
            <pc:docMk/>
            <pc:sldMk cId="0" sldId="294"/>
            <ac:picMk id="934" creationId="{00000000-0000-0000-0000-000000000000}"/>
          </ac:picMkLst>
        </pc:picChg>
      </pc:sldChg>
      <pc:sldChg chg="add">
        <pc:chgData name="Santa van der Walt" userId="76cd51e36ebc73b3" providerId="LiveId" clId="{1CB30843-841A-4D88-BAE5-EF037B79E6E7}" dt="2026-02-19T15:48:52.847" v="23"/>
        <pc:sldMkLst>
          <pc:docMk/>
          <pc:sldMk cId="0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79df3e034_1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3379df3e034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379df3e034_1_2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69" name="Google Shape;469;g3379df3e03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379df3e034_1_2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g3379df3e034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379df3e034_1_2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00" name="Google Shape;500;g3379df3e034_1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2fd5d2377a_3_6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g32fd5d2377a_3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379df3e034_1_3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9" name="Google Shape;529;g3379df3e034_1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379df3e034_1_3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3379df3e034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379df3e034_1_3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g3379df3e034_1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379df3e034_1_3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80" name="Google Shape;580;g3379df3e034_1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d9604ee0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0" name="Google Shape;600;g2d9604ee0d1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ZA" sz="1100" b="0"/>
            </a:b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d9604ee0d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6" name="Google Shape;606;g2d9604ee0d1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ZA" sz="1100" b="0"/>
            </a:b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79df3e034_1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7" name="Google Shape;317;g3379df3e034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379df3e034_1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g3379df3e034_1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379df3e034_1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1" name="Google Shape;621;g3379df3e034_1_3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ZA" sz="1100" b="0"/>
            </a:b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d9604ee0d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g2d9604ee0d1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ZA" sz="1100" b="0"/>
            </a:b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379df3e034_1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g3379df3e034_1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379df3e034_1_4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9" name="Google Shape;649;g3379df3e034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379df3e034_1_4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g3379df3e034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379df3e034_1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g3379df3e034_1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379df3e034_1_5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96" name="Google Shape;696;g3379df3e034_1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379df3e034_1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g3379df3e034_1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379df3e034_1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6" name="Google Shape;736;g3379df3e034_1_5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79df3e034_1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g3379df3e034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379df3e034_1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6" name="Google Shape;746;g3379df3e034_1_5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379df3e034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4" name="Google Shape;764;g3379df3e034_1_5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379df3e034_1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9" name="Google Shape;789;g3379df3e034_1_6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379df3e034_1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4" name="Google Shape;804;g3379df3e034_1_6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379df3e034_1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9" name="Google Shape;859;g3379df3e034_1_6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379df3e034_1_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1" name="Google Shape;871;g3379df3e034_1_6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379df3e034_1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g3379df3e034_1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379df3e034_1_7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g3379df3e034_1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3379df3e034_1_7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g3379df3e034_1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379df3e034_1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6" name="Google Shape;916;g3379df3e034_1_7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917" name="Google Shape;917;g3379df3e034_1_7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79df3e034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379df3e034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c7e16192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6" name="Google Shape;776;g3c7e16192e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77" name="Google Shape;777;g3c7e16192e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379df3e034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3379df3e034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379df3e034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3379df3e034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79df3e034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g3379df3e034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379df3e034_1_2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3379df3e034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379df3e034_1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49" name="Google Shape;449;g3379df3e034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gi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32fd5d2377a_3_8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9" y="0"/>
            <a:ext cx="100495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32fd5d2377a_3_8"/>
          <p:cNvSpPr/>
          <p:nvPr/>
        </p:nvSpPr>
        <p:spPr>
          <a:xfrm>
            <a:off x="10049400" y="0"/>
            <a:ext cx="2142600" cy="187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g32fd5d2377a_3_8"/>
          <p:cNvSpPr txBox="1">
            <a:spLocks noGrp="1"/>
          </p:cNvSpPr>
          <p:nvPr>
            <p:ph type="ctrTitle"/>
          </p:nvPr>
        </p:nvSpPr>
        <p:spPr>
          <a:xfrm>
            <a:off x="1916191" y="4871379"/>
            <a:ext cx="59553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g32fd5d2377a_3_8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923" y="481719"/>
            <a:ext cx="1627000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g32fd5d2377a_3_8" descr="A black background with a black squa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924" y="5766233"/>
            <a:ext cx="1627000" cy="6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g32fd5d2377a_3_8" descr="A logo with firework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259" y="3123975"/>
            <a:ext cx="1657347" cy="74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">
  <p:cSld name="Cover slide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2fd5d2377a_3_50"/>
          <p:cNvSpPr/>
          <p:nvPr/>
        </p:nvSpPr>
        <p:spPr>
          <a:xfrm>
            <a:off x="10049401" y="0"/>
            <a:ext cx="21426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g32fd5d2377a_3_50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9" y="0"/>
            <a:ext cx="100495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32fd5d2377a_3_50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923" y="481719"/>
            <a:ext cx="1627000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g32fd5d2377a_3_50" descr="A black background with a black squa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924" y="5766233"/>
            <a:ext cx="1627000" cy="61004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32fd5d2377a_3_50"/>
          <p:cNvSpPr txBox="1">
            <a:spLocks noGrp="1"/>
          </p:cNvSpPr>
          <p:nvPr>
            <p:ph type="ctrTitle"/>
          </p:nvPr>
        </p:nvSpPr>
        <p:spPr>
          <a:xfrm>
            <a:off x="1925619" y="4685555"/>
            <a:ext cx="58326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" name="Google Shape;65;g32fd5d2377a_3_50" descr="A logo with firework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79213" y="3131588"/>
            <a:ext cx="1715711" cy="77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32fd5d2377a_3_50" descr="A black background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7201" y="5561409"/>
            <a:ext cx="1626999" cy="81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6">
  <p:cSld name="Cover slide 6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32fd5d2377a_3_58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35974"/>
          <a:stretch/>
        </p:blipFill>
        <p:spPr>
          <a:xfrm>
            <a:off x="0" y="-27210"/>
            <a:ext cx="12192201" cy="53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g32fd5d2377a_3_58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4525" y="5755659"/>
            <a:ext cx="1626999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32fd5d2377a_3_58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170" y="5580547"/>
            <a:ext cx="2325367" cy="9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32fd5d2377a_3_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0452" y="5456268"/>
            <a:ext cx="1245749" cy="12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32fd5d2377a_3_58" descr="A black background with a black squar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5518" y="5824952"/>
            <a:ext cx="1627000" cy="6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32fd5d2377a_3_58" descr="A logo with fireworks in th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9847" y="5790947"/>
            <a:ext cx="1657347" cy="74863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32fd5d2377a_3_58"/>
          <p:cNvSpPr/>
          <p:nvPr/>
        </p:nvSpPr>
        <p:spPr>
          <a:xfrm>
            <a:off x="0" y="-1"/>
            <a:ext cx="12192000" cy="5299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g32fd5d2377a_3_58"/>
          <p:cNvSpPr txBox="1">
            <a:spLocks noGrp="1"/>
          </p:cNvSpPr>
          <p:nvPr>
            <p:ph type="ctrTitle"/>
          </p:nvPr>
        </p:nvSpPr>
        <p:spPr>
          <a:xfrm>
            <a:off x="502168" y="1310473"/>
            <a:ext cx="109302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32fd5d2377a_3_58"/>
          <p:cNvSpPr txBox="1">
            <a:spLocks noGrp="1"/>
          </p:cNvSpPr>
          <p:nvPr>
            <p:ph type="subTitle" idx="1"/>
          </p:nvPr>
        </p:nvSpPr>
        <p:spPr>
          <a:xfrm>
            <a:off x="2827537" y="2893057"/>
            <a:ext cx="606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5">
  <p:cSld name="Content slide 5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32fd5d2377a_3_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5580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2fd5d2377a_3_68"/>
          <p:cNvSpPr txBox="1">
            <a:spLocks noGrp="1"/>
          </p:cNvSpPr>
          <p:nvPr>
            <p:ph type="title"/>
          </p:nvPr>
        </p:nvSpPr>
        <p:spPr>
          <a:xfrm>
            <a:off x="0" y="-12374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32fd5d2377a_3_68"/>
          <p:cNvSpPr txBox="1">
            <a:spLocks noGrp="1"/>
          </p:cNvSpPr>
          <p:nvPr>
            <p:ph type="body" idx="1"/>
          </p:nvPr>
        </p:nvSpPr>
        <p:spPr>
          <a:xfrm>
            <a:off x="625764" y="1362073"/>
            <a:ext cx="105156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6">
  <p:cSld name="Content slide 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32fd5d2377a_3_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784"/>
            <a:ext cx="12192000" cy="10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32fd5d2377a_3_72"/>
          <p:cNvSpPr txBox="1">
            <a:spLocks noGrp="1"/>
          </p:cNvSpPr>
          <p:nvPr>
            <p:ph type="title"/>
          </p:nvPr>
        </p:nvSpPr>
        <p:spPr>
          <a:xfrm>
            <a:off x="0" y="-11372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2fd5d2377a_3_72"/>
          <p:cNvSpPr txBox="1">
            <a:spLocks noGrp="1"/>
          </p:cNvSpPr>
          <p:nvPr>
            <p:ph type="body" idx="1"/>
          </p:nvPr>
        </p:nvSpPr>
        <p:spPr>
          <a:xfrm>
            <a:off x="625764" y="1880625"/>
            <a:ext cx="105156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1">
  <p:cSld name="Slide divi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2fd5d2377a_3_76"/>
          <p:cNvSpPr/>
          <p:nvPr/>
        </p:nvSpPr>
        <p:spPr>
          <a:xfrm>
            <a:off x="5458691" y="0"/>
            <a:ext cx="673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32fd5d2377a_3_76"/>
          <p:cNvSpPr txBox="1">
            <a:spLocks noGrp="1"/>
          </p:cNvSpPr>
          <p:nvPr>
            <p:ph type="title"/>
          </p:nvPr>
        </p:nvSpPr>
        <p:spPr>
          <a:xfrm>
            <a:off x="6449485" y="2560961"/>
            <a:ext cx="4803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32fd5d2377a_3_76"/>
          <p:cNvSpPr/>
          <p:nvPr/>
        </p:nvSpPr>
        <p:spPr>
          <a:xfrm>
            <a:off x="-1" y="0"/>
            <a:ext cx="5458800" cy="6858000"/>
          </a:xfrm>
          <a:prstGeom prst="rect">
            <a:avLst/>
          </a:prstGeom>
          <a:solidFill>
            <a:schemeClr val="dk2">
              <a:alpha val="9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g32fd5d2377a_3_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401" y="2777059"/>
            <a:ext cx="5104114" cy="893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2">
  <p:cSld name="Slide divider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2fd5d2377a_3_81"/>
          <p:cNvSpPr txBox="1">
            <a:spLocks noGrp="1"/>
          </p:cNvSpPr>
          <p:nvPr>
            <p:ph type="title"/>
          </p:nvPr>
        </p:nvSpPr>
        <p:spPr>
          <a:xfrm>
            <a:off x="1643291" y="2766218"/>
            <a:ext cx="9113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g32fd5d2377a_3_81" descr="A colorful crystals i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92" y="-1"/>
            <a:ext cx="1219789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3">
  <p:cSld name="Slide divider 3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fd5d2377a_3_84"/>
          <p:cNvSpPr txBox="1">
            <a:spLocks noGrp="1"/>
          </p:cNvSpPr>
          <p:nvPr>
            <p:ph type="title"/>
          </p:nvPr>
        </p:nvSpPr>
        <p:spPr>
          <a:xfrm>
            <a:off x="707010" y="2662561"/>
            <a:ext cx="106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"/>
              <a:buNone/>
              <a:defRPr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g32fd5d2377a_3_84" descr="A colorful explosion of firework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1">
  <p:cSld name="Background slide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fd5d2377a_3_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32fd5d2377a_3_87"/>
          <p:cNvSpPr txBox="1">
            <a:spLocks noGrp="1"/>
          </p:cNvSpPr>
          <p:nvPr>
            <p:ph type="title"/>
          </p:nvPr>
        </p:nvSpPr>
        <p:spPr>
          <a:xfrm>
            <a:off x="0" y="1211480"/>
            <a:ext cx="121920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" name="Google Shape;99;g32fd5d2377a_3_87" descr="A group of people standing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46" b="2391"/>
          <a:stretch/>
        </p:blipFill>
        <p:spPr>
          <a:xfrm>
            <a:off x="-9117" y="3148553"/>
            <a:ext cx="12201115" cy="370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2">
  <p:cSld name="Background slide 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fd5d2377a_3_91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32fd5d2377a_3_91"/>
          <p:cNvSpPr txBox="1">
            <a:spLocks noGrp="1"/>
          </p:cNvSpPr>
          <p:nvPr>
            <p:ph type="body" idx="1"/>
          </p:nvPr>
        </p:nvSpPr>
        <p:spPr>
          <a:xfrm>
            <a:off x="625764" y="1699274"/>
            <a:ext cx="10515600" cy="4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3">
  <p:cSld name="Background slide 3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fd5d2377a_3_94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32fd5d2377a_3_94"/>
          <p:cNvSpPr txBox="1">
            <a:spLocks noGrp="1"/>
          </p:cNvSpPr>
          <p:nvPr>
            <p:ph type="body" idx="1"/>
          </p:nvPr>
        </p:nvSpPr>
        <p:spPr>
          <a:xfrm>
            <a:off x="625764" y="1699274"/>
            <a:ext cx="10515600" cy="4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Alt">
  <p:cSld name="Title &amp; Bullets Al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2fd5d2377a_3_15"/>
          <p:cNvSpPr txBox="1">
            <a:spLocks noGrp="1"/>
          </p:cNvSpPr>
          <p:nvPr>
            <p:ph type="title"/>
          </p:nvPr>
        </p:nvSpPr>
        <p:spPr>
          <a:xfrm>
            <a:off x="381000" y="890299"/>
            <a:ext cx="96741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6300" b="0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6" name="Google Shape;26;g32fd5d2377a_3_15"/>
          <p:cNvSpPr txBox="1">
            <a:spLocks noGrp="1"/>
          </p:cNvSpPr>
          <p:nvPr>
            <p:ph type="body" idx="1"/>
          </p:nvPr>
        </p:nvSpPr>
        <p:spPr>
          <a:xfrm>
            <a:off x="381000" y="1928813"/>
            <a:ext cx="11430000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7" name="Google Shape;27;g32fd5d2377a_3_15"/>
          <p:cNvSpPr txBox="1">
            <a:spLocks noGrp="1"/>
          </p:cNvSpPr>
          <p:nvPr>
            <p:ph type="sldNum" idx="12"/>
          </p:nvPr>
        </p:nvSpPr>
        <p:spPr>
          <a:xfrm>
            <a:off x="11424960" y="303609"/>
            <a:ext cx="3813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fd5d2377a_3_97"/>
          <p:cNvSpPr txBox="1">
            <a:spLocks noGrp="1"/>
          </p:cNvSpPr>
          <p:nvPr>
            <p:ph type="body" idx="1"/>
          </p:nvPr>
        </p:nvSpPr>
        <p:spPr>
          <a:xfrm>
            <a:off x="533400" y="1471425"/>
            <a:ext cx="10515600" cy="4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32fd5d2377a_3_97"/>
          <p:cNvSpPr/>
          <p:nvPr/>
        </p:nvSpPr>
        <p:spPr>
          <a:xfrm>
            <a:off x="0" y="81"/>
            <a:ext cx="12192000" cy="1053600"/>
          </a:xfrm>
          <a:prstGeom prst="rect">
            <a:avLst/>
          </a:prstGeom>
          <a:solidFill>
            <a:srgbClr val="1C1C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2fd5d2377a_3_97"/>
          <p:cNvSpPr txBox="1">
            <a:spLocks noGrp="1"/>
          </p:cNvSpPr>
          <p:nvPr>
            <p:ph type="title"/>
          </p:nvPr>
        </p:nvSpPr>
        <p:spPr>
          <a:xfrm>
            <a:off x="2570298" y="26426"/>
            <a:ext cx="9621600" cy="10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g32fd5d2377a_3_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782" y="315311"/>
            <a:ext cx="2422517" cy="42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3">
  <p:cSld name="1_Content slide 3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fd5d2377a_3_119"/>
          <p:cNvSpPr txBox="1">
            <a:spLocks noGrp="1"/>
          </p:cNvSpPr>
          <p:nvPr>
            <p:ph type="body" idx="1"/>
          </p:nvPr>
        </p:nvSpPr>
        <p:spPr>
          <a:xfrm>
            <a:off x="625764" y="1343819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g32fd5d2377a_3_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8837" y="6444667"/>
            <a:ext cx="1175329" cy="20571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2fd5d2377a_3_119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Content slide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2fd5d2377a_3_123"/>
          <p:cNvSpPr txBox="1">
            <a:spLocks noGrp="1"/>
          </p:cNvSpPr>
          <p:nvPr>
            <p:ph type="title"/>
          </p:nvPr>
        </p:nvSpPr>
        <p:spPr>
          <a:xfrm>
            <a:off x="586259" y="-9059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2fd5d2377a_3_123"/>
          <p:cNvSpPr txBox="1">
            <a:spLocks noGrp="1"/>
          </p:cNvSpPr>
          <p:nvPr>
            <p:ph type="body" idx="1"/>
          </p:nvPr>
        </p:nvSpPr>
        <p:spPr>
          <a:xfrm>
            <a:off x="586259" y="1393217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g32fd5d2377a_3_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82200" y="349508"/>
            <a:ext cx="1969334" cy="34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32fd5d2377a_3_127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9" y="0"/>
            <a:ext cx="10049599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2fd5d2377a_3_127"/>
          <p:cNvSpPr/>
          <p:nvPr/>
        </p:nvSpPr>
        <p:spPr>
          <a:xfrm>
            <a:off x="10049400" y="0"/>
            <a:ext cx="2142900" cy="18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32fd5d2377a_3_127"/>
          <p:cNvSpPr txBox="1">
            <a:spLocks noGrp="1"/>
          </p:cNvSpPr>
          <p:nvPr>
            <p:ph type="ctrTitle"/>
          </p:nvPr>
        </p:nvSpPr>
        <p:spPr>
          <a:xfrm>
            <a:off x="1916191" y="4871379"/>
            <a:ext cx="59553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g32fd5d2377a_3_12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923" y="481719"/>
            <a:ext cx="1627000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2fd5d2377a_3_127" descr="A black background with a black squa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924" y="5766233"/>
            <a:ext cx="1627000" cy="6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2fd5d2377a_3_127" descr="A logo with firework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259" y="3123975"/>
            <a:ext cx="1657347" cy="74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2" type="obj">
  <p:cSld name="OBJEC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32fd5d2377a_3_134"/>
          <p:cNvPicPr preferRelativeResize="0"/>
          <p:nvPr/>
        </p:nvPicPr>
        <p:blipFill rotWithShape="1">
          <a:blip r:embed="rId2">
            <a:alphaModFix/>
          </a:blip>
          <a:srcRect t="6323"/>
          <a:stretch/>
        </p:blipFill>
        <p:spPr>
          <a:xfrm>
            <a:off x="0" y="0"/>
            <a:ext cx="12192000" cy="10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2fd5d2377a_3_134"/>
          <p:cNvSpPr txBox="1">
            <a:spLocks noGrp="1"/>
          </p:cNvSpPr>
          <p:nvPr>
            <p:ph type="title"/>
          </p:nvPr>
        </p:nvSpPr>
        <p:spPr>
          <a:xfrm>
            <a:off x="-92364" y="-120741"/>
            <a:ext cx="1228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32fd5d2377a_3_134"/>
          <p:cNvSpPr txBox="1">
            <a:spLocks noGrp="1"/>
          </p:cNvSpPr>
          <p:nvPr>
            <p:ph type="body" idx="1"/>
          </p:nvPr>
        </p:nvSpPr>
        <p:spPr>
          <a:xfrm>
            <a:off x="663471" y="1611985"/>
            <a:ext cx="10515600" cy="5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4">
  <p:cSld name="Content slide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fd5d2377a_3_1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3">
  <p:cSld name="Content slide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32fd5d2377a_3_140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7209"/>
            <a:ext cx="12192200" cy="1325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2fd5d2377a_3_140"/>
          <p:cNvSpPr/>
          <p:nvPr/>
        </p:nvSpPr>
        <p:spPr>
          <a:xfrm>
            <a:off x="0" y="1298354"/>
            <a:ext cx="12192000" cy="555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32fd5d2377a_3_140"/>
          <p:cNvSpPr txBox="1">
            <a:spLocks noGrp="1"/>
          </p:cNvSpPr>
          <p:nvPr>
            <p:ph type="title"/>
          </p:nvPr>
        </p:nvSpPr>
        <p:spPr>
          <a:xfrm>
            <a:off x="586259" y="-31425"/>
            <a:ext cx="1055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2fd5d2377a_3_140"/>
          <p:cNvSpPr txBox="1">
            <a:spLocks noGrp="1"/>
          </p:cNvSpPr>
          <p:nvPr>
            <p:ph type="body" idx="1"/>
          </p:nvPr>
        </p:nvSpPr>
        <p:spPr>
          <a:xfrm>
            <a:off x="586259" y="1649691"/>
            <a:ext cx="10515600" cy="42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End slide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32fd5d2377a_3_145" descr="A multicolored cubes stacked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2fd5d2377a_3_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g32fd5d2377a_3_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1495" y="1026869"/>
            <a:ext cx="9751813" cy="123491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2fd5d2377a_3_145"/>
          <p:cNvSpPr txBox="1"/>
          <p:nvPr/>
        </p:nvSpPr>
        <p:spPr>
          <a:xfrm>
            <a:off x="141401" y="2731767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#endGBVF #impactin100days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g32fd5d2377a_3_145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566200" y="5501194"/>
            <a:ext cx="2783540" cy="50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2">
  <p:cSld name="End slide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2fd5d2377a_3_151" descr="A multicolored cubes stacked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2fd5d2377a_3_15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g32fd5d2377a_3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11" y="2965494"/>
            <a:ext cx="9643321" cy="123491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2fd5d2377a_3_151"/>
          <p:cNvSpPr txBox="1"/>
          <p:nvPr/>
        </p:nvSpPr>
        <p:spPr>
          <a:xfrm>
            <a:off x="84841" y="585470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#endGBVF #impactin100days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32fd5d2377a_3_151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566200" y="5501194"/>
            <a:ext cx="2783540" cy="50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">
  <p:cSld name="Cover slide 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fd5d2377a_3_157"/>
          <p:cNvSpPr/>
          <p:nvPr/>
        </p:nvSpPr>
        <p:spPr>
          <a:xfrm>
            <a:off x="10049401" y="0"/>
            <a:ext cx="21429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g32fd5d2377a_3_157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9" y="0"/>
            <a:ext cx="10049599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2fd5d2377a_3_15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923" y="481719"/>
            <a:ext cx="1627000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2fd5d2377a_3_157" descr="A black background with a black squa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924" y="5766233"/>
            <a:ext cx="1627000" cy="6100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2fd5d2377a_3_157"/>
          <p:cNvSpPr txBox="1">
            <a:spLocks noGrp="1"/>
          </p:cNvSpPr>
          <p:nvPr>
            <p:ph type="ctrTitle"/>
          </p:nvPr>
        </p:nvSpPr>
        <p:spPr>
          <a:xfrm>
            <a:off x="1925619" y="4685555"/>
            <a:ext cx="58323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63" name="Google Shape;163;g32fd5d2377a_3_157" descr="A logo with firework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79213" y="3131588"/>
            <a:ext cx="1715711" cy="77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2fd5d2377a_3_157" descr="A black background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7201" y="5561409"/>
            <a:ext cx="1627001" cy="81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Content slide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2fd5d2377a_3_19"/>
          <p:cNvSpPr txBox="1">
            <a:spLocks noGrp="1"/>
          </p:cNvSpPr>
          <p:nvPr>
            <p:ph type="title"/>
          </p:nvPr>
        </p:nvSpPr>
        <p:spPr>
          <a:xfrm>
            <a:off x="586259" y="-9059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g32fd5d2377a_3_19"/>
          <p:cNvSpPr txBox="1">
            <a:spLocks noGrp="1"/>
          </p:cNvSpPr>
          <p:nvPr>
            <p:ph type="body" idx="1"/>
          </p:nvPr>
        </p:nvSpPr>
        <p:spPr>
          <a:xfrm>
            <a:off x="586259" y="1393217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g32fd5d2377a_3_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82200" y="349508"/>
            <a:ext cx="1969330" cy="344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6">
  <p:cSld name="Cover slide 6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32fd5d2377a_3_165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35974"/>
          <a:stretch/>
        </p:blipFill>
        <p:spPr>
          <a:xfrm>
            <a:off x="0" y="-27210"/>
            <a:ext cx="12192201" cy="53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2fd5d2377a_3_16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4525" y="5755659"/>
            <a:ext cx="1626999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2fd5d2377a_3_16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170" y="5580547"/>
            <a:ext cx="2325367" cy="9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2fd5d2377a_3_1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0452" y="5456268"/>
            <a:ext cx="1245749" cy="12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32fd5d2377a_3_165" descr="A black background with a black squar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5518" y="5824952"/>
            <a:ext cx="1627000" cy="6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32fd5d2377a_3_165" descr="A logo with fireworks in th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9847" y="5790947"/>
            <a:ext cx="1657347" cy="74863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2fd5d2377a_3_165"/>
          <p:cNvSpPr/>
          <p:nvPr/>
        </p:nvSpPr>
        <p:spPr>
          <a:xfrm>
            <a:off x="0" y="-1"/>
            <a:ext cx="12192000" cy="5299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2fd5d2377a_3_165"/>
          <p:cNvSpPr txBox="1">
            <a:spLocks noGrp="1"/>
          </p:cNvSpPr>
          <p:nvPr>
            <p:ph type="ctrTitle"/>
          </p:nvPr>
        </p:nvSpPr>
        <p:spPr>
          <a:xfrm>
            <a:off x="502168" y="1310473"/>
            <a:ext cx="109305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32fd5d2377a_3_165"/>
          <p:cNvSpPr txBox="1">
            <a:spLocks noGrp="1"/>
          </p:cNvSpPr>
          <p:nvPr>
            <p:ph type="subTitle" idx="1"/>
          </p:nvPr>
        </p:nvSpPr>
        <p:spPr>
          <a:xfrm>
            <a:off x="2827537" y="2893057"/>
            <a:ext cx="606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5">
  <p:cSld name="Content slide 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32fd5d2377a_3_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5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2fd5d2377a_3_175"/>
          <p:cNvSpPr txBox="1">
            <a:spLocks noGrp="1"/>
          </p:cNvSpPr>
          <p:nvPr>
            <p:ph type="title"/>
          </p:nvPr>
        </p:nvSpPr>
        <p:spPr>
          <a:xfrm>
            <a:off x="0" y="-12374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32fd5d2377a_3_175"/>
          <p:cNvSpPr txBox="1">
            <a:spLocks noGrp="1"/>
          </p:cNvSpPr>
          <p:nvPr>
            <p:ph type="body" idx="1"/>
          </p:nvPr>
        </p:nvSpPr>
        <p:spPr>
          <a:xfrm>
            <a:off x="625764" y="1362073"/>
            <a:ext cx="105156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6">
  <p:cSld name="Content slide 6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2fd5d2377a_3_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784"/>
            <a:ext cx="12192000" cy="10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2fd5d2377a_3_179"/>
          <p:cNvSpPr txBox="1">
            <a:spLocks noGrp="1"/>
          </p:cNvSpPr>
          <p:nvPr>
            <p:ph type="title"/>
          </p:nvPr>
        </p:nvSpPr>
        <p:spPr>
          <a:xfrm>
            <a:off x="0" y="-11372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32fd5d2377a_3_179"/>
          <p:cNvSpPr txBox="1">
            <a:spLocks noGrp="1"/>
          </p:cNvSpPr>
          <p:nvPr>
            <p:ph type="body" idx="1"/>
          </p:nvPr>
        </p:nvSpPr>
        <p:spPr>
          <a:xfrm>
            <a:off x="625764" y="1880625"/>
            <a:ext cx="105156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1">
  <p:cSld name="Slide divider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fd5d2377a_3_183"/>
          <p:cNvSpPr/>
          <p:nvPr/>
        </p:nvSpPr>
        <p:spPr>
          <a:xfrm>
            <a:off x="5458691" y="0"/>
            <a:ext cx="673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2fd5d2377a_3_183"/>
          <p:cNvSpPr txBox="1">
            <a:spLocks noGrp="1"/>
          </p:cNvSpPr>
          <p:nvPr>
            <p:ph type="title"/>
          </p:nvPr>
        </p:nvSpPr>
        <p:spPr>
          <a:xfrm>
            <a:off x="6449485" y="2560961"/>
            <a:ext cx="4803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32fd5d2377a_3_183"/>
          <p:cNvSpPr/>
          <p:nvPr/>
        </p:nvSpPr>
        <p:spPr>
          <a:xfrm>
            <a:off x="-1" y="0"/>
            <a:ext cx="5458800" cy="6858000"/>
          </a:xfrm>
          <a:prstGeom prst="rect">
            <a:avLst/>
          </a:prstGeom>
          <a:solidFill>
            <a:schemeClr val="dk2">
              <a:alpha val="9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32fd5d2377a_3_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401" y="2777059"/>
            <a:ext cx="5104118" cy="893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2">
  <p:cSld name="Slide divider 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2fd5d2377a_3_188"/>
          <p:cNvSpPr txBox="1">
            <a:spLocks noGrp="1"/>
          </p:cNvSpPr>
          <p:nvPr>
            <p:ph type="title"/>
          </p:nvPr>
        </p:nvSpPr>
        <p:spPr>
          <a:xfrm>
            <a:off x="1643291" y="2766218"/>
            <a:ext cx="9113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90" name="Google Shape;190;g32fd5d2377a_3_188" descr="A colorful crystals i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92" y="-1"/>
            <a:ext cx="1219789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3">
  <p:cSld name="Slide divider 3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fd5d2377a_3_191"/>
          <p:cNvSpPr txBox="1">
            <a:spLocks noGrp="1"/>
          </p:cNvSpPr>
          <p:nvPr>
            <p:ph type="title"/>
          </p:nvPr>
        </p:nvSpPr>
        <p:spPr>
          <a:xfrm>
            <a:off x="707010" y="2662561"/>
            <a:ext cx="106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"/>
              <a:buNone/>
              <a:defRPr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93" name="Google Shape;193;g32fd5d2377a_3_191" descr="A colorful explosion of firework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1">
  <p:cSld name="Background slide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2fd5d2377a_3_1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32fd5d2377a_3_194"/>
          <p:cNvSpPr txBox="1">
            <a:spLocks noGrp="1"/>
          </p:cNvSpPr>
          <p:nvPr>
            <p:ph type="title"/>
          </p:nvPr>
        </p:nvSpPr>
        <p:spPr>
          <a:xfrm>
            <a:off x="0" y="1211480"/>
            <a:ext cx="121920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g32fd5d2377a_3_194" descr="A group of people standing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46" b="2391"/>
          <a:stretch/>
        </p:blipFill>
        <p:spPr>
          <a:xfrm>
            <a:off x="-9117" y="3148553"/>
            <a:ext cx="12201119" cy="370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2">
  <p:cSld name="Background slide 2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fd5d2377a_3_198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32fd5d2377a_3_198"/>
          <p:cNvSpPr txBox="1">
            <a:spLocks noGrp="1"/>
          </p:cNvSpPr>
          <p:nvPr>
            <p:ph type="body" idx="1"/>
          </p:nvPr>
        </p:nvSpPr>
        <p:spPr>
          <a:xfrm>
            <a:off x="625764" y="1699274"/>
            <a:ext cx="10515600" cy="4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3">
  <p:cSld name="Background slide 3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fd5d2377a_3_201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32fd5d2377a_3_201"/>
          <p:cNvSpPr txBox="1">
            <a:spLocks noGrp="1"/>
          </p:cNvSpPr>
          <p:nvPr>
            <p:ph type="body" idx="1"/>
          </p:nvPr>
        </p:nvSpPr>
        <p:spPr>
          <a:xfrm>
            <a:off x="625764" y="1699274"/>
            <a:ext cx="10515600" cy="4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92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925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3379df3e034_1_8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9" y="0"/>
            <a:ext cx="100495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379df3e034_1_8"/>
          <p:cNvSpPr/>
          <p:nvPr/>
        </p:nvSpPr>
        <p:spPr>
          <a:xfrm>
            <a:off x="10049400" y="0"/>
            <a:ext cx="2142600" cy="187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3379df3e034_1_8"/>
          <p:cNvSpPr txBox="1">
            <a:spLocks noGrp="1"/>
          </p:cNvSpPr>
          <p:nvPr>
            <p:ph type="ctrTitle"/>
          </p:nvPr>
        </p:nvSpPr>
        <p:spPr>
          <a:xfrm>
            <a:off x="1916191" y="4871379"/>
            <a:ext cx="59553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g3379df3e034_1_8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923" y="481719"/>
            <a:ext cx="1627000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379df3e034_1_8" descr="A black background with a black squa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924" y="5766233"/>
            <a:ext cx="1627000" cy="6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379df3e034_1_8" descr="A logo with firework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2259" y="3123975"/>
            <a:ext cx="1657347" cy="748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2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32fd5d2377a_3_23"/>
          <p:cNvPicPr preferRelativeResize="0"/>
          <p:nvPr/>
        </p:nvPicPr>
        <p:blipFill rotWithShape="1">
          <a:blip r:embed="rId2">
            <a:alphaModFix/>
          </a:blip>
          <a:srcRect t="6323"/>
          <a:stretch/>
        </p:blipFill>
        <p:spPr>
          <a:xfrm>
            <a:off x="0" y="0"/>
            <a:ext cx="12192000" cy="10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g32fd5d2377a_3_23"/>
          <p:cNvSpPr txBox="1">
            <a:spLocks noGrp="1"/>
          </p:cNvSpPr>
          <p:nvPr>
            <p:ph type="title"/>
          </p:nvPr>
        </p:nvSpPr>
        <p:spPr>
          <a:xfrm>
            <a:off x="-92364" y="-120741"/>
            <a:ext cx="1228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32fd5d2377a_3_23"/>
          <p:cNvSpPr txBox="1">
            <a:spLocks noGrp="1"/>
          </p:cNvSpPr>
          <p:nvPr>
            <p:ph type="body" idx="1"/>
          </p:nvPr>
        </p:nvSpPr>
        <p:spPr>
          <a:xfrm>
            <a:off x="663471" y="1611985"/>
            <a:ext cx="10515600" cy="5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3">
  <p:cSld name="1_Content slide 3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379df3e034_1_15"/>
          <p:cNvSpPr txBox="1">
            <a:spLocks noGrp="1"/>
          </p:cNvSpPr>
          <p:nvPr>
            <p:ph type="body" idx="1"/>
          </p:nvPr>
        </p:nvSpPr>
        <p:spPr>
          <a:xfrm>
            <a:off x="625764" y="1343819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1" name="Google Shape;221;g3379df3e034_1_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8837" y="6444667"/>
            <a:ext cx="1175329" cy="205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379df3e034_1_15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2" type="obj">
  <p:cSld name="OBJEC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379df3e034_1_19"/>
          <p:cNvPicPr preferRelativeResize="0"/>
          <p:nvPr/>
        </p:nvPicPr>
        <p:blipFill rotWithShape="1">
          <a:blip r:embed="rId2">
            <a:alphaModFix/>
          </a:blip>
          <a:srcRect t="6323"/>
          <a:stretch/>
        </p:blipFill>
        <p:spPr>
          <a:xfrm>
            <a:off x="0" y="0"/>
            <a:ext cx="12192000" cy="108408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379df3e034_1_19"/>
          <p:cNvSpPr txBox="1">
            <a:spLocks noGrp="1"/>
          </p:cNvSpPr>
          <p:nvPr>
            <p:ph type="title"/>
          </p:nvPr>
        </p:nvSpPr>
        <p:spPr>
          <a:xfrm>
            <a:off x="-92364" y="-120741"/>
            <a:ext cx="1228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3379df3e034_1_19"/>
          <p:cNvSpPr txBox="1">
            <a:spLocks noGrp="1"/>
          </p:cNvSpPr>
          <p:nvPr>
            <p:ph type="body" idx="1"/>
          </p:nvPr>
        </p:nvSpPr>
        <p:spPr>
          <a:xfrm>
            <a:off x="663471" y="1611985"/>
            <a:ext cx="10515600" cy="5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Content slide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79df3e034_1_23"/>
          <p:cNvSpPr txBox="1">
            <a:spLocks noGrp="1"/>
          </p:cNvSpPr>
          <p:nvPr>
            <p:ph type="title"/>
          </p:nvPr>
        </p:nvSpPr>
        <p:spPr>
          <a:xfrm>
            <a:off x="586259" y="-9059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3379df3e034_1_23"/>
          <p:cNvSpPr txBox="1">
            <a:spLocks noGrp="1"/>
          </p:cNvSpPr>
          <p:nvPr>
            <p:ph type="body" idx="1"/>
          </p:nvPr>
        </p:nvSpPr>
        <p:spPr>
          <a:xfrm>
            <a:off x="586259" y="1393217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0" name="Google Shape;230;g3379df3e034_1_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82200" y="349508"/>
            <a:ext cx="1969330" cy="344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Alt">
  <p:cSld name="Title &amp; Bullets Al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79df3e034_1_27"/>
          <p:cNvSpPr txBox="1">
            <a:spLocks noGrp="1"/>
          </p:cNvSpPr>
          <p:nvPr>
            <p:ph type="title"/>
          </p:nvPr>
        </p:nvSpPr>
        <p:spPr>
          <a:xfrm>
            <a:off x="381000" y="890299"/>
            <a:ext cx="96741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6300" b="0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1100"/>
              <a:buFont typeface="Avenir"/>
              <a:buNone/>
              <a:defRPr sz="3700" b="1" i="0" u="none" strike="noStrike" cap="none">
                <a:solidFill>
                  <a:srgbClr val="A7172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33" name="Google Shape;233;g3379df3e034_1_27"/>
          <p:cNvSpPr txBox="1">
            <a:spLocks noGrp="1"/>
          </p:cNvSpPr>
          <p:nvPr>
            <p:ph type="body" idx="1"/>
          </p:nvPr>
        </p:nvSpPr>
        <p:spPr>
          <a:xfrm>
            <a:off x="381000" y="1928813"/>
            <a:ext cx="11430000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>
            <a:lvl1pPr marL="457200" marR="0" lvl="0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Char char="▸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38A3D5"/>
              </a:buClr>
              <a:buSzPts val="2500"/>
              <a:buFont typeface="Avenir"/>
              <a:buChar char="‣"/>
              <a:defRPr sz="24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234" name="Google Shape;234;g3379df3e034_1_27"/>
          <p:cNvSpPr txBox="1">
            <a:spLocks noGrp="1"/>
          </p:cNvSpPr>
          <p:nvPr>
            <p:ph type="sldNum" idx="12"/>
          </p:nvPr>
        </p:nvSpPr>
        <p:spPr>
          <a:xfrm>
            <a:off x="11424960" y="303609"/>
            <a:ext cx="3813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1500"/>
              <a:buFont typeface="Arial"/>
              <a:buNone/>
              <a:defRPr sz="17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6">
  <p:cSld name="Content slide 6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379df3e034_1_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784"/>
            <a:ext cx="12192000" cy="10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379df3e034_1_31"/>
          <p:cNvSpPr txBox="1">
            <a:spLocks noGrp="1"/>
          </p:cNvSpPr>
          <p:nvPr>
            <p:ph type="title"/>
          </p:nvPr>
        </p:nvSpPr>
        <p:spPr>
          <a:xfrm>
            <a:off x="0" y="-11372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3379df3e034_1_31"/>
          <p:cNvSpPr txBox="1">
            <a:spLocks noGrp="1"/>
          </p:cNvSpPr>
          <p:nvPr>
            <p:ph type="body" idx="1"/>
          </p:nvPr>
        </p:nvSpPr>
        <p:spPr>
          <a:xfrm>
            <a:off x="625764" y="1880625"/>
            <a:ext cx="105156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4">
  <p:cSld name="Content slide 4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379df3e034_1_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3">
  <p:cSld name="Content slide 3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3379df3e034_1_37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7209"/>
            <a:ext cx="12192200" cy="132556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379df3e034_1_37"/>
          <p:cNvSpPr/>
          <p:nvPr/>
        </p:nvSpPr>
        <p:spPr>
          <a:xfrm>
            <a:off x="0" y="1298354"/>
            <a:ext cx="12192000" cy="555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3379df3e034_1_37"/>
          <p:cNvSpPr txBox="1">
            <a:spLocks noGrp="1"/>
          </p:cNvSpPr>
          <p:nvPr>
            <p:ph type="title"/>
          </p:nvPr>
        </p:nvSpPr>
        <p:spPr>
          <a:xfrm>
            <a:off x="586259" y="-31425"/>
            <a:ext cx="1055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g3379df3e034_1_37"/>
          <p:cNvSpPr txBox="1">
            <a:spLocks noGrp="1"/>
          </p:cNvSpPr>
          <p:nvPr>
            <p:ph type="body" idx="1"/>
          </p:nvPr>
        </p:nvSpPr>
        <p:spPr>
          <a:xfrm>
            <a:off x="586259" y="1649691"/>
            <a:ext cx="10515600" cy="4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End slide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3379df3e034_1_42" descr="A multicolored cubes stacked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379df3e034_1_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g3379df3e034_1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1495" y="1026869"/>
            <a:ext cx="9751813" cy="123491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379df3e034_1_42"/>
          <p:cNvSpPr txBox="1"/>
          <p:nvPr/>
        </p:nvSpPr>
        <p:spPr>
          <a:xfrm>
            <a:off x="141401" y="2731767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#endGBVF #impactin100days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3379df3e034_1_42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566200" y="5501194"/>
            <a:ext cx="2783540" cy="50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2">
  <p:cSld name="End slide 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3379df3e034_1_48" descr="A multicolored cubes stacked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3379df3e034_1_48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g3379df3e034_1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11" y="2965494"/>
            <a:ext cx="9643318" cy="123491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379df3e034_1_48"/>
          <p:cNvSpPr txBox="1"/>
          <p:nvPr/>
        </p:nvSpPr>
        <p:spPr>
          <a:xfrm>
            <a:off x="84841" y="585470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#endGBVF #impactin100days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3379df3e034_1_48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566200" y="5501194"/>
            <a:ext cx="2783540" cy="50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">
  <p:cSld name="Cover slide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79df3e034_1_54"/>
          <p:cNvSpPr/>
          <p:nvPr/>
        </p:nvSpPr>
        <p:spPr>
          <a:xfrm>
            <a:off x="10049401" y="0"/>
            <a:ext cx="21426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g3379df3e034_1_54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9" y="0"/>
            <a:ext cx="100495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379df3e034_1_54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923" y="481719"/>
            <a:ext cx="1627000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379df3e034_1_54" descr="A black background with a black squar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924" y="5766233"/>
            <a:ext cx="1627000" cy="6100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3379df3e034_1_54"/>
          <p:cNvSpPr txBox="1">
            <a:spLocks noGrp="1"/>
          </p:cNvSpPr>
          <p:nvPr>
            <p:ph type="ctrTitle"/>
          </p:nvPr>
        </p:nvSpPr>
        <p:spPr>
          <a:xfrm>
            <a:off x="1925619" y="4685555"/>
            <a:ext cx="58326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g3379df3e034_1_54" descr="A logo with firework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79213" y="3131588"/>
            <a:ext cx="1715711" cy="77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379df3e034_1_54" descr="A black background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07201" y="5561409"/>
            <a:ext cx="1626999" cy="81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4">
  <p:cSld name="Content slide 4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2fd5d2377a_3_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6">
  <p:cSld name="Cover slide 6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379df3e034_1_62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35974"/>
          <a:stretch/>
        </p:blipFill>
        <p:spPr>
          <a:xfrm>
            <a:off x="0" y="-27210"/>
            <a:ext cx="12192201" cy="53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379df3e034_1_6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4525" y="5755659"/>
            <a:ext cx="1626999" cy="74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379df3e034_1_62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170" y="5580547"/>
            <a:ext cx="2325367" cy="9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379df3e034_1_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0452" y="5456268"/>
            <a:ext cx="1245749" cy="12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379df3e034_1_62" descr="A black background with a black squar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5518" y="5824952"/>
            <a:ext cx="1627000" cy="61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3379df3e034_1_62" descr="A logo with fireworks in the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9847" y="5790947"/>
            <a:ext cx="1657347" cy="74863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379df3e034_1_62"/>
          <p:cNvSpPr/>
          <p:nvPr/>
        </p:nvSpPr>
        <p:spPr>
          <a:xfrm>
            <a:off x="0" y="-1"/>
            <a:ext cx="12192000" cy="52995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379df3e034_1_62"/>
          <p:cNvSpPr txBox="1">
            <a:spLocks noGrp="1"/>
          </p:cNvSpPr>
          <p:nvPr>
            <p:ph type="ctrTitle"/>
          </p:nvPr>
        </p:nvSpPr>
        <p:spPr>
          <a:xfrm>
            <a:off x="502168" y="1310473"/>
            <a:ext cx="109302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g3379df3e034_1_62"/>
          <p:cNvSpPr txBox="1">
            <a:spLocks noGrp="1"/>
          </p:cNvSpPr>
          <p:nvPr>
            <p:ph type="subTitle" idx="1"/>
          </p:nvPr>
        </p:nvSpPr>
        <p:spPr>
          <a:xfrm>
            <a:off x="2827537" y="2893057"/>
            <a:ext cx="6068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5">
  <p:cSld name="Content slide 5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379df3e034_1_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5580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379df3e034_1_72"/>
          <p:cNvSpPr txBox="1">
            <a:spLocks noGrp="1"/>
          </p:cNvSpPr>
          <p:nvPr>
            <p:ph type="title"/>
          </p:nvPr>
        </p:nvSpPr>
        <p:spPr>
          <a:xfrm>
            <a:off x="0" y="-12374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3379df3e034_1_72"/>
          <p:cNvSpPr txBox="1">
            <a:spLocks noGrp="1"/>
          </p:cNvSpPr>
          <p:nvPr>
            <p:ph type="body" idx="1"/>
          </p:nvPr>
        </p:nvSpPr>
        <p:spPr>
          <a:xfrm>
            <a:off x="625764" y="1362073"/>
            <a:ext cx="10515600" cy="4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1">
  <p:cSld name="Slide divider 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79df3e034_1_76"/>
          <p:cNvSpPr/>
          <p:nvPr/>
        </p:nvSpPr>
        <p:spPr>
          <a:xfrm>
            <a:off x="5458691" y="0"/>
            <a:ext cx="673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379df3e034_1_76"/>
          <p:cNvSpPr txBox="1">
            <a:spLocks noGrp="1"/>
          </p:cNvSpPr>
          <p:nvPr>
            <p:ph type="title"/>
          </p:nvPr>
        </p:nvSpPr>
        <p:spPr>
          <a:xfrm>
            <a:off x="6449485" y="2560961"/>
            <a:ext cx="4803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aleway"/>
              <a:buNone/>
              <a:defRPr sz="4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g3379df3e034_1_76"/>
          <p:cNvSpPr/>
          <p:nvPr/>
        </p:nvSpPr>
        <p:spPr>
          <a:xfrm>
            <a:off x="-1" y="0"/>
            <a:ext cx="5458800" cy="6858000"/>
          </a:xfrm>
          <a:prstGeom prst="rect">
            <a:avLst/>
          </a:prstGeom>
          <a:solidFill>
            <a:schemeClr val="dk2">
              <a:alpha val="9725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g3379df3e034_1_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8401" y="2777059"/>
            <a:ext cx="5104114" cy="893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2">
  <p:cSld name="Slide divider 2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79df3e034_1_81"/>
          <p:cNvSpPr txBox="1">
            <a:spLocks noGrp="1"/>
          </p:cNvSpPr>
          <p:nvPr>
            <p:ph type="title"/>
          </p:nvPr>
        </p:nvSpPr>
        <p:spPr>
          <a:xfrm>
            <a:off x="1643291" y="2766218"/>
            <a:ext cx="9113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7" name="Google Shape;287;g3379df3e034_1_81" descr="A colorful crystals i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892" y="-1"/>
            <a:ext cx="12197893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3">
  <p:cSld name="Slide divider 3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379df3e034_1_84"/>
          <p:cNvSpPr txBox="1">
            <a:spLocks noGrp="1"/>
          </p:cNvSpPr>
          <p:nvPr>
            <p:ph type="title"/>
          </p:nvPr>
        </p:nvSpPr>
        <p:spPr>
          <a:xfrm>
            <a:off x="707010" y="2662561"/>
            <a:ext cx="10641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"/>
              <a:buNone/>
              <a:defRPr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0" name="Google Shape;290;g3379df3e034_1_84" descr="A colorful explosion of firework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1">
  <p:cSld name="Background slide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379df3e034_1_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379df3e034_1_87"/>
          <p:cNvSpPr txBox="1">
            <a:spLocks noGrp="1"/>
          </p:cNvSpPr>
          <p:nvPr>
            <p:ph type="title"/>
          </p:nvPr>
        </p:nvSpPr>
        <p:spPr>
          <a:xfrm>
            <a:off x="0" y="1211480"/>
            <a:ext cx="121920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aleway"/>
              <a:buNone/>
              <a:defRPr sz="4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4" name="Google Shape;294;g3379df3e034_1_87" descr="A group of people standing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46" b="2391"/>
          <a:stretch/>
        </p:blipFill>
        <p:spPr>
          <a:xfrm>
            <a:off x="-9117" y="3148553"/>
            <a:ext cx="12201115" cy="370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2">
  <p:cSld name="Background slide 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79df3e034_1_91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g3379df3e034_1_91"/>
          <p:cNvSpPr txBox="1">
            <a:spLocks noGrp="1"/>
          </p:cNvSpPr>
          <p:nvPr>
            <p:ph type="body" idx="1"/>
          </p:nvPr>
        </p:nvSpPr>
        <p:spPr>
          <a:xfrm>
            <a:off x="625764" y="1699274"/>
            <a:ext cx="10515600" cy="4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slide 3">
  <p:cSld name="Background slide 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79df3e034_1_94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g3379df3e034_1_94"/>
          <p:cNvSpPr txBox="1">
            <a:spLocks noGrp="1"/>
          </p:cNvSpPr>
          <p:nvPr>
            <p:ph type="body" idx="1"/>
          </p:nvPr>
        </p:nvSpPr>
        <p:spPr>
          <a:xfrm>
            <a:off x="625764" y="1699274"/>
            <a:ext cx="10515600" cy="4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379df3e034_1_97"/>
          <p:cNvSpPr txBox="1">
            <a:spLocks noGrp="1"/>
          </p:cNvSpPr>
          <p:nvPr>
            <p:ph type="body" idx="1"/>
          </p:nvPr>
        </p:nvSpPr>
        <p:spPr>
          <a:xfrm>
            <a:off x="533400" y="1471425"/>
            <a:ext cx="10515600" cy="47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g3379df3e034_1_97"/>
          <p:cNvSpPr/>
          <p:nvPr/>
        </p:nvSpPr>
        <p:spPr>
          <a:xfrm>
            <a:off x="0" y="81"/>
            <a:ext cx="12192000" cy="1053600"/>
          </a:xfrm>
          <a:prstGeom prst="rect">
            <a:avLst/>
          </a:prstGeom>
          <a:solidFill>
            <a:srgbClr val="1C1C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3379df3e034_1_97"/>
          <p:cNvSpPr txBox="1">
            <a:spLocks noGrp="1"/>
          </p:cNvSpPr>
          <p:nvPr>
            <p:ph type="title"/>
          </p:nvPr>
        </p:nvSpPr>
        <p:spPr>
          <a:xfrm>
            <a:off x="2570298" y="26426"/>
            <a:ext cx="9621600" cy="10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5" name="Google Shape;305;g3379df3e034_1_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782" y="315311"/>
            <a:ext cx="2422517" cy="42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3">
  <p:cSld name="1_Content slide 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2fd5d2377a_3_29"/>
          <p:cNvSpPr txBox="1">
            <a:spLocks noGrp="1"/>
          </p:cNvSpPr>
          <p:nvPr>
            <p:ph type="body" idx="1"/>
          </p:nvPr>
        </p:nvSpPr>
        <p:spPr>
          <a:xfrm>
            <a:off x="625764" y="1343819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g32fd5d2377a_3_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78837" y="6444667"/>
            <a:ext cx="1175329" cy="20571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g32fd5d2377a_3_29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3">
  <p:cSld name="Content slide 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g32fd5d2377a_3_33" descr="A group of colorful cube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7209"/>
            <a:ext cx="12192200" cy="132556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g32fd5d2377a_3_33"/>
          <p:cNvSpPr/>
          <p:nvPr/>
        </p:nvSpPr>
        <p:spPr>
          <a:xfrm>
            <a:off x="0" y="1298354"/>
            <a:ext cx="12192000" cy="555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g32fd5d2377a_3_33"/>
          <p:cNvSpPr txBox="1">
            <a:spLocks noGrp="1"/>
          </p:cNvSpPr>
          <p:nvPr>
            <p:ph type="title"/>
          </p:nvPr>
        </p:nvSpPr>
        <p:spPr>
          <a:xfrm>
            <a:off x="586259" y="-31425"/>
            <a:ext cx="1055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g32fd5d2377a_3_33"/>
          <p:cNvSpPr txBox="1">
            <a:spLocks noGrp="1"/>
          </p:cNvSpPr>
          <p:nvPr>
            <p:ph type="body" idx="1"/>
          </p:nvPr>
        </p:nvSpPr>
        <p:spPr>
          <a:xfrm>
            <a:off x="586259" y="1649691"/>
            <a:ext cx="10515600" cy="4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1">
  <p:cSld name="End slide 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g32fd5d2377a_3_38" descr="A multicolored cubes stacked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32fd5d2377a_3_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g32fd5d2377a_3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1495" y="1026869"/>
            <a:ext cx="9751813" cy="123491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g32fd5d2377a_3_38"/>
          <p:cNvSpPr txBox="1"/>
          <p:nvPr/>
        </p:nvSpPr>
        <p:spPr>
          <a:xfrm>
            <a:off x="141401" y="2731767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#endGBVF #impactin100days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g32fd5d2377a_3_38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566200" y="5501194"/>
            <a:ext cx="2783540" cy="50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2">
  <p:cSld name="End slide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32fd5d2377a_3_44" descr="A multicolored cubes stacked togeth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g32fd5d2377a_3_4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g32fd5d2377a_3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11" y="2965494"/>
            <a:ext cx="9643318" cy="123491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32fd5d2377a_3_44"/>
          <p:cNvSpPr txBox="1"/>
          <p:nvPr/>
        </p:nvSpPr>
        <p:spPr>
          <a:xfrm>
            <a:off x="84841" y="585470"/>
            <a:ext cx="1219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#endGBVF #impactin100days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g32fd5d2377a_3_44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4566200" y="5501194"/>
            <a:ext cx="2783540" cy="50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2fd5d2377a_3_0"/>
          <p:cNvSpPr/>
          <p:nvPr/>
        </p:nvSpPr>
        <p:spPr>
          <a:xfrm>
            <a:off x="0" y="-1"/>
            <a:ext cx="12192000" cy="104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g32fd5d2377a_3_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982200" y="349508"/>
            <a:ext cx="1969330" cy="3446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g32fd5d2377a_3_0"/>
          <p:cNvSpPr txBox="1">
            <a:spLocks noGrp="1"/>
          </p:cNvSpPr>
          <p:nvPr>
            <p:ph type="body" idx="1"/>
          </p:nvPr>
        </p:nvSpPr>
        <p:spPr>
          <a:xfrm>
            <a:off x="586259" y="1393217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g32fd5d2377a_3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g32fd5d2377a_3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g32fd5d2377a_3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6" name="Google Shape;16;g32fd5d2377a_3_0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fd5d2377a_3_111"/>
          <p:cNvSpPr/>
          <p:nvPr/>
        </p:nvSpPr>
        <p:spPr>
          <a:xfrm>
            <a:off x="0" y="-1"/>
            <a:ext cx="12192000" cy="104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g32fd5d2377a_3_11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982200" y="349508"/>
            <a:ext cx="1969334" cy="34469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32fd5d2377a_3_111"/>
          <p:cNvSpPr txBox="1">
            <a:spLocks noGrp="1"/>
          </p:cNvSpPr>
          <p:nvPr>
            <p:ph type="body" idx="1"/>
          </p:nvPr>
        </p:nvSpPr>
        <p:spPr>
          <a:xfrm>
            <a:off x="586259" y="1393217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g32fd5d2377a_3_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g32fd5d2377a_3_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g32fd5d2377a_3_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118" name="Google Shape;118;g32fd5d2377a_3_111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79df3e034_1_0"/>
          <p:cNvSpPr/>
          <p:nvPr/>
        </p:nvSpPr>
        <p:spPr>
          <a:xfrm>
            <a:off x="0" y="-1"/>
            <a:ext cx="12192000" cy="104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3379df3e034_1_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982200" y="349508"/>
            <a:ext cx="1969330" cy="3446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379df3e034_1_0"/>
          <p:cNvSpPr txBox="1">
            <a:spLocks noGrp="1"/>
          </p:cNvSpPr>
          <p:nvPr>
            <p:ph type="body" idx="1"/>
          </p:nvPr>
        </p:nvSpPr>
        <p:spPr>
          <a:xfrm>
            <a:off x="586259" y="1393217"/>
            <a:ext cx="10515600" cy="4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g3379df3e034_1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g3379df3e034_1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g3379df3e034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sp>
        <p:nvSpPr>
          <p:cNvPr id="211" name="Google Shape;211;g3379df3e034_1_0"/>
          <p:cNvSpPr txBox="1">
            <a:spLocks noGrp="1"/>
          </p:cNvSpPr>
          <p:nvPr>
            <p:ph type="title"/>
          </p:nvPr>
        </p:nvSpPr>
        <p:spPr>
          <a:xfrm>
            <a:off x="546755" y="42555"/>
            <a:ext cx="10594500" cy="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L3a2ekuAVwdUYYijKw7lH9e-T9-Vjgm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2YOqnhZ9q2gwwPttKI9MrJWTvYUFaGTS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FGUEnhrokNZ2MvaoGw-KTXmAzVTMsOj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0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7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0.jpg"/><Relationship Id="rId7" Type="http://schemas.openxmlformats.org/officeDocument/2006/relationships/image" Target="../media/image127.png"/><Relationship Id="rId12" Type="http://schemas.openxmlformats.org/officeDocument/2006/relationships/image" Target="../media/image1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jpg"/><Relationship Id="rId10" Type="http://schemas.openxmlformats.org/officeDocument/2006/relationships/image" Target="../media/image130.jp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79df3e034_1_102"/>
          <p:cNvSpPr txBox="1">
            <a:spLocks noGrp="1"/>
          </p:cNvSpPr>
          <p:nvPr>
            <p:ph type="ctrTitle"/>
          </p:nvPr>
        </p:nvSpPr>
        <p:spPr>
          <a:xfrm>
            <a:off x="853544" y="5017940"/>
            <a:ext cx="8350500" cy="6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aleway"/>
              <a:buNone/>
            </a:pPr>
            <a:r>
              <a:rPr lang="en-ZA" sz="6000" dirty="0"/>
              <a:t>Start-up Workshop</a:t>
            </a:r>
            <a:endParaRPr sz="6000" dirty="0"/>
          </a:p>
        </p:txBody>
      </p:sp>
      <p:sp>
        <p:nvSpPr>
          <p:cNvPr id="2" name="Google Shape;429;g32fd5d2377a_3_102">
            <a:extLst>
              <a:ext uri="{FF2B5EF4-FFF2-40B4-BE49-F238E27FC236}">
                <a16:creationId xmlns:a16="http://schemas.microsoft.com/office/drawing/2014/main" id="{3E821CF7-D029-B03F-F2BC-29702421D68E}"/>
              </a:ext>
            </a:extLst>
          </p:cNvPr>
          <p:cNvSpPr/>
          <p:nvPr/>
        </p:nvSpPr>
        <p:spPr>
          <a:xfrm>
            <a:off x="2043289" y="1113793"/>
            <a:ext cx="6016978" cy="2999169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31;g32fd5d2377a_3_102">
            <a:extLst>
              <a:ext uri="{FF2B5EF4-FFF2-40B4-BE49-F238E27FC236}">
                <a16:creationId xmlns:a16="http://schemas.microsoft.com/office/drawing/2014/main" id="{24805B06-2898-932B-4975-28185E0B19C3}"/>
              </a:ext>
            </a:extLst>
          </p:cNvPr>
          <p:cNvSpPr/>
          <p:nvPr/>
        </p:nvSpPr>
        <p:spPr>
          <a:xfrm>
            <a:off x="2314222" y="1343378"/>
            <a:ext cx="5486400" cy="2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432;g32fd5d2377a_3_102">
            <a:extLst>
              <a:ext uri="{FF2B5EF4-FFF2-40B4-BE49-F238E27FC236}">
                <a16:creationId xmlns:a16="http://schemas.microsoft.com/office/drawing/2014/main" id="{16B1BDA6-C73A-86DB-B1C6-660CC008B4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0275" y="1603253"/>
            <a:ext cx="4834294" cy="2005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g3379df3e034_1_255" descr="A white circle with black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802"/>
          <a:stretch/>
        </p:blipFill>
        <p:spPr>
          <a:xfrm>
            <a:off x="4243268" y="-643"/>
            <a:ext cx="7948731" cy="137437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3379df3e034_1_255"/>
          <p:cNvSpPr/>
          <p:nvPr/>
        </p:nvSpPr>
        <p:spPr>
          <a:xfrm>
            <a:off x="4251331" y="1353330"/>
            <a:ext cx="7940700" cy="13737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g3379df3e034_1_255" descr="A white circle with black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802"/>
          <a:stretch/>
        </p:blipFill>
        <p:spPr>
          <a:xfrm>
            <a:off x="4261597" y="2727042"/>
            <a:ext cx="7938500" cy="250051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379df3e034_1_255"/>
          <p:cNvSpPr/>
          <p:nvPr/>
        </p:nvSpPr>
        <p:spPr>
          <a:xfrm>
            <a:off x="4243275" y="4961026"/>
            <a:ext cx="7940700" cy="18969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g3379df3e034_1_255" descr="A group of colorful cub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0925" t="-190" r="34205" b="186"/>
          <a:stretch/>
        </p:blipFill>
        <p:spPr>
          <a:xfrm>
            <a:off x="0" y="-17681"/>
            <a:ext cx="4270400" cy="687567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3379df3e034_1_255"/>
          <p:cNvSpPr txBox="1"/>
          <p:nvPr/>
        </p:nvSpPr>
        <p:spPr>
          <a:xfrm>
            <a:off x="5976454" y="1738337"/>
            <a:ext cx="4100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ZA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It lasts 100 days</a:t>
            </a:r>
            <a:endParaRPr sz="2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3379df3e034_1_255"/>
          <p:cNvSpPr txBox="1"/>
          <p:nvPr/>
        </p:nvSpPr>
        <p:spPr>
          <a:xfrm>
            <a:off x="5976453" y="426773"/>
            <a:ext cx="3890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ZA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It is a project</a:t>
            </a:r>
            <a:endParaRPr sz="2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3379df3e034_1_255"/>
          <p:cNvSpPr txBox="1"/>
          <p:nvPr/>
        </p:nvSpPr>
        <p:spPr>
          <a:xfrm>
            <a:off x="5957453" y="2997267"/>
            <a:ext cx="4418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ZA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Like all projects, it has a…</a:t>
            </a:r>
            <a:endParaRPr sz="27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3379df3e034_1_255"/>
          <p:cNvSpPr txBox="1"/>
          <p:nvPr/>
        </p:nvSpPr>
        <p:spPr>
          <a:xfrm>
            <a:off x="5957453" y="3418906"/>
            <a:ext cx="1358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ZA" sz="25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 goal</a:t>
            </a:r>
            <a:endParaRPr sz="2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3379df3e034_1_255"/>
          <p:cNvSpPr txBox="1"/>
          <p:nvPr/>
        </p:nvSpPr>
        <p:spPr>
          <a:xfrm>
            <a:off x="7838365" y="3418906"/>
            <a:ext cx="1484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ZA" sz="25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 team</a:t>
            </a:r>
            <a:endParaRPr sz="2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3379df3e034_1_255"/>
          <p:cNvSpPr txBox="1"/>
          <p:nvPr/>
        </p:nvSpPr>
        <p:spPr>
          <a:xfrm>
            <a:off x="10040821" y="3418912"/>
            <a:ext cx="212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ZA" sz="25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 plan</a:t>
            </a:r>
            <a:endParaRPr sz="25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3379df3e034_1_255"/>
          <p:cNvSpPr txBox="1"/>
          <p:nvPr/>
        </p:nvSpPr>
        <p:spPr>
          <a:xfrm>
            <a:off x="5962578" y="5150078"/>
            <a:ext cx="60051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ZA" sz="27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What makes it different?</a:t>
            </a:r>
            <a:endParaRPr sz="27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ZA" sz="27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It is designed to harness the power of crises, without creating a crisis!</a:t>
            </a:r>
            <a:endParaRPr sz="27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3" name="Google Shape;483;g3379df3e034_1_255"/>
          <p:cNvSpPr/>
          <p:nvPr/>
        </p:nvSpPr>
        <p:spPr>
          <a:xfrm>
            <a:off x="0" y="0"/>
            <a:ext cx="42705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3379df3e034_1_255"/>
          <p:cNvSpPr txBox="1">
            <a:spLocks noGrp="1"/>
          </p:cNvSpPr>
          <p:nvPr>
            <p:ph type="title"/>
          </p:nvPr>
        </p:nvSpPr>
        <p:spPr>
          <a:xfrm>
            <a:off x="106849" y="2809467"/>
            <a:ext cx="3894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>
                <a:solidFill>
                  <a:schemeClr val="lt1"/>
                </a:solidFill>
              </a:rPr>
              <a:t>What is a </a:t>
            </a:r>
            <a:br>
              <a:rPr lang="en-ZA" sz="4400">
                <a:solidFill>
                  <a:schemeClr val="lt1"/>
                </a:solidFill>
              </a:rPr>
            </a:br>
            <a:r>
              <a:rPr lang="en-ZA" sz="4400"/>
              <a:t>100</a:t>
            </a:r>
            <a:r>
              <a:rPr lang="en-ZA" sz="4400">
                <a:solidFill>
                  <a:schemeClr val="lt1"/>
                </a:solidFill>
              </a:rPr>
              <a:t>-Day Challenge?</a:t>
            </a:r>
            <a:endParaRPr sz="4100">
              <a:solidFill>
                <a:schemeClr val="lt1"/>
              </a:solidFill>
            </a:endParaRPr>
          </a:p>
        </p:txBody>
      </p:sp>
      <p:pic>
        <p:nvPicPr>
          <p:cNvPr id="485" name="Google Shape;485;g3379df3e034_1_255" descr="A number in a circ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2311" y="395681"/>
            <a:ext cx="680812" cy="68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3379df3e034_1_255" descr="A white number on a red circ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0840" y="1683851"/>
            <a:ext cx="684395" cy="68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3379df3e034_1_255" descr="A blue circle with a white number on i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9505" y="2992044"/>
            <a:ext cx="680812" cy="68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3379df3e034_1_255" descr="A white number on a red circ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12220" y="5165649"/>
            <a:ext cx="684395" cy="68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3379df3e034_1_255" descr="A red flag on a black background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06099" y="3864006"/>
            <a:ext cx="1073261" cy="10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3379df3e034_1_255" descr="A green light bulb in a speech bubble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40821" y="3837065"/>
            <a:ext cx="1073261" cy="105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06;g32fd5d2377a_3_580">
            <a:extLst>
              <a:ext uri="{FF2B5EF4-FFF2-40B4-BE49-F238E27FC236}">
                <a16:creationId xmlns:a16="http://schemas.microsoft.com/office/drawing/2014/main" id="{AFE73879-BC1E-CA85-C22A-39954C26036F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145" y="3837065"/>
            <a:ext cx="1469139" cy="12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379df3e034_1_279"/>
          <p:cNvSpPr txBox="1"/>
          <p:nvPr/>
        </p:nvSpPr>
        <p:spPr>
          <a:xfrm>
            <a:off x="575733" y="63167"/>
            <a:ext cx="11167595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</a:pPr>
            <a:r>
              <a:rPr lang="en-ZA" sz="4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What makes it different?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3379df3e034_1_279" title="100DC-intr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775" y="1224792"/>
            <a:ext cx="9769838" cy="5495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379df3e034_1_284"/>
          <p:cNvSpPr/>
          <p:nvPr/>
        </p:nvSpPr>
        <p:spPr>
          <a:xfrm>
            <a:off x="4243269" y="-17682"/>
            <a:ext cx="36957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3379df3e034_1_284"/>
          <p:cNvSpPr/>
          <p:nvPr/>
        </p:nvSpPr>
        <p:spPr>
          <a:xfrm>
            <a:off x="7939110" y="-3093"/>
            <a:ext cx="4253100" cy="6892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3379df3e034_1_284"/>
          <p:cNvPicPr preferRelativeResize="0"/>
          <p:nvPr/>
        </p:nvPicPr>
        <p:blipFill rotWithShape="1">
          <a:blip r:embed="rId3">
            <a:alphaModFix/>
          </a:blip>
          <a:srcRect l="66710" r="16642"/>
          <a:stretch/>
        </p:blipFill>
        <p:spPr>
          <a:xfrm>
            <a:off x="7491267" y="1232312"/>
            <a:ext cx="738526" cy="691753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3379df3e034_1_284"/>
          <p:cNvSpPr txBox="1"/>
          <p:nvPr/>
        </p:nvSpPr>
        <p:spPr>
          <a:xfrm>
            <a:off x="4485031" y="271908"/>
            <a:ext cx="329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ZA" sz="3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Crisis</a:t>
            </a:r>
            <a:endParaRPr sz="32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6" name="Google Shape;506;g3379df3e034_1_284"/>
          <p:cNvSpPr txBox="1"/>
          <p:nvPr/>
        </p:nvSpPr>
        <p:spPr>
          <a:xfrm>
            <a:off x="8095758" y="194576"/>
            <a:ext cx="402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ZA" sz="32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100-Day Challenge</a:t>
            </a:r>
            <a:endParaRPr sz="32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07" name="Google Shape;507;g3379df3e034_1_284"/>
          <p:cNvPicPr preferRelativeResize="0"/>
          <p:nvPr/>
        </p:nvPicPr>
        <p:blipFill rotWithShape="1">
          <a:blip r:embed="rId3">
            <a:alphaModFix/>
          </a:blip>
          <a:srcRect l="51902" r="32687"/>
          <a:stretch/>
        </p:blipFill>
        <p:spPr>
          <a:xfrm>
            <a:off x="7564183" y="2596340"/>
            <a:ext cx="683512" cy="69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3379df3e034_1_284"/>
          <p:cNvPicPr preferRelativeResize="0"/>
          <p:nvPr/>
        </p:nvPicPr>
        <p:blipFill rotWithShape="1">
          <a:blip r:embed="rId3">
            <a:alphaModFix/>
          </a:blip>
          <a:srcRect l="34020" r="49334"/>
          <a:stretch/>
        </p:blipFill>
        <p:spPr>
          <a:xfrm>
            <a:off x="7518067" y="3956008"/>
            <a:ext cx="738526" cy="69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3379df3e034_1_284"/>
          <p:cNvPicPr preferRelativeResize="0"/>
          <p:nvPr/>
        </p:nvPicPr>
        <p:blipFill rotWithShape="1">
          <a:blip r:embed="rId3">
            <a:alphaModFix/>
          </a:blip>
          <a:srcRect l="16132" t="-4712" r="66152"/>
          <a:stretch/>
        </p:blipFill>
        <p:spPr>
          <a:xfrm>
            <a:off x="7461771" y="5286776"/>
            <a:ext cx="785919" cy="72436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3379df3e034_1_284"/>
          <p:cNvSpPr txBox="1"/>
          <p:nvPr/>
        </p:nvSpPr>
        <p:spPr>
          <a:xfrm>
            <a:off x="4517379" y="1271562"/>
            <a:ext cx="3295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Sense of urgency</a:t>
            </a:r>
            <a:endParaRPr sz="20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1" name="Google Shape;511;g3379df3e034_1_284"/>
          <p:cNvSpPr txBox="1"/>
          <p:nvPr/>
        </p:nvSpPr>
        <p:spPr>
          <a:xfrm>
            <a:off x="8302609" y="1162590"/>
            <a:ext cx="360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Fast - 100 days from project start to completion </a:t>
            </a:r>
            <a:endParaRPr sz="2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2" name="Google Shape;512;g3379df3e034_1_284"/>
          <p:cNvSpPr txBox="1"/>
          <p:nvPr/>
        </p:nvSpPr>
        <p:spPr>
          <a:xfrm>
            <a:off x="4505825" y="2370039"/>
            <a:ext cx="2863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Success, or even survival is far from guaranteed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3379df3e034_1_284"/>
          <p:cNvSpPr txBox="1"/>
          <p:nvPr/>
        </p:nvSpPr>
        <p:spPr>
          <a:xfrm>
            <a:off x="8323000" y="2502100"/>
            <a:ext cx="3894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100-Day Goal feels almost impossible to achieve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14" name="Google Shape;514;g3379df3e034_1_284"/>
          <p:cNvSpPr txBox="1"/>
          <p:nvPr/>
        </p:nvSpPr>
        <p:spPr>
          <a:xfrm>
            <a:off x="4517379" y="3824169"/>
            <a:ext cx="3000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“All hands-on deck” - all focused on the crises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g3379df3e034_1_284"/>
          <p:cNvSpPr txBox="1"/>
          <p:nvPr/>
        </p:nvSpPr>
        <p:spPr>
          <a:xfrm>
            <a:off x="8302609" y="3902265"/>
            <a:ext cx="360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Right team is assembled, all committed to the goal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379df3e034_1_284"/>
          <p:cNvSpPr txBox="1"/>
          <p:nvPr/>
        </p:nvSpPr>
        <p:spPr>
          <a:xfrm>
            <a:off x="4505825" y="5203123"/>
            <a:ext cx="2916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People ignore red tape, hierarchy and approvals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3379df3e034_1_284"/>
          <p:cNvSpPr txBox="1"/>
          <p:nvPr/>
        </p:nvSpPr>
        <p:spPr>
          <a:xfrm>
            <a:off x="8322996" y="5182791"/>
            <a:ext cx="36072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Challenge</a:t>
            </a: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team has full agency of their plan, to experiment and pivot during the 100 days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8" name="Google Shape;518;g3379df3e034_1_284" descr="A colorful swirly shapes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-131"/>
          <a:stretch/>
        </p:blipFill>
        <p:spPr>
          <a:xfrm>
            <a:off x="-23415" y="-17675"/>
            <a:ext cx="4282974" cy="6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3379df3e034_1_284"/>
          <p:cNvSpPr/>
          <p:nvPr/>
        </p:nvSpPr>
        <p:spPr>
          <a:xfrm>
            <a:off x="-25767" y="-7533"/>
            <a:ext cx="4277700" cy="6892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379df3e034_1_284"/>
          <p:cNvSpPr txBox="1"/>
          <p:nvPr/>
        </p:nvSpPr>
        <p:spPr>
          <a:xfrm>
            <a:off x="165633" y="2757400"/>
            <a:ext cx="3894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Inspire unusual behaviours</a:t>
            </a:r>
            <a:endParaRPr sz="41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2fd5d2377a_3_604"/>
          <p:cNvSpPr txBox="1"/>
          <p:nvPr/>
        </p:nvSpPr>
        <p:spPr>
          <a:xfrm>
            <a:off x="463778" y="63167"/>
            <a:ext cx="8732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aleway"/>
              <a:buNone/>
            </a:pPr>
            <a:r>
              <a:rPr lang="en-ZA"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How will it work?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g32fd5d2377a_3_604" title="Intro part 2 Draf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950" y="1210080"/>
            <a:ext cx="10040755" cy="56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379df3e034_1_311"/>
          <p:cNvSpPr/>
          <p:nvPr/>
        </p:nvSpPr>
        <p:spPr>
          <a:xfrm>
            <a:off x="1504" y="-1284"/>
            <a:ext cx="5248500" cy="68592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g3379df3e034_1_311" descr="A group of people standing in a crow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427" t="32272" r="35538"/>
          <a:stretch/>
        </p:blipFill>
        <p:spPr>
          <a:xfrm>
            <a:off x="5249898" y="0"/>
            <a:ext cx="6942100" cy="686785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379df3e034_1_311"/>
          <p:cNvSpPr/>
          <p:nvPr/>
        </p:nvSpPr>
        <p:spPr>
          <a:xfrm>
            <a:off x="5244917" y="0"/>
            <a:ext cx="6942000" cy="6868500"/>
          </a:xfrm>
          <a:prstGeom prst="rect">
            <a:avLst/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g3379df3e034_1_311"/>
          <p:cNvGrpSpPr/>
          <p:nvPr/>
        </p:nvGrpSpPr>
        <p:grpSpPr>
          <a:xfrm>
            <a:off x="3608388" y="2513227"/>
            <a:ext cx="3355200" cy="1653200"/>
            <a:chOff x="3608388" y="2513227"/>
            <a:chExt cx="3355200" cy="1653200"/>
          </a:xfrm>
        </p:grpSpPr>
        <p:pic>
          <p:nvPicPr>
            <p:cNvPr id="535" name="Google Shape;535;g3379df3e034_1_3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45747" y="3682727"/>
              <a:ext cx="2480472" cy="48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g3379df3e034_1_3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45747" y="2513227"/>
              <a:ext cx="2480472" cy="483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g3379df3e034_1_311"/>
            <p:cNvSpPr txBox="1"/>
            <p:nvPr/>
          </p:nvSpPr>
          <p:spPr>
            <a:xfrm>
              <a:off x="3608388" y="2934975"/>
              <a:ext cx="33552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69329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ZA" sz="2800" b="1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Inspires</a:t>
              </a:r>
              <a:endParaRPr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38" name="Google Shape;538;g3379df3e034_1_311"/>
          <p:cNvSpPr txBox="1"/>
          <p:nvPr/>
        </p:nvSpPr>
        <p:spPr>
          <a:xfrm>
            <a:off x="8414460" y="2868057"/>
            <a:ext cx="289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69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Frequent </a:t>
            </a: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69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innovation</a:t>
            </a: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9" name="Google Shape;539;g3379df3e034_1_311"/>
          <p:cNvSpPr txBox="1"/>
          <p:nvPr/>
        </p:nvSpPr>
        <p:spPr>
          <a:xfrm>
            <a:off x="8009638" y="4949984"/>
            <a:ext cx="3983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69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Disciplined </a:t>
            </a:r>
            <a:r>
              <a:rPr lang="en-ZA"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implementation</a:t>
            </a: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0" name="Google Shape;540;g3379df3e034_1_311"/>
          <p:cNvSpPr txBox="1"/>
          <p:nvPr/>
        </p:nvSpPr>
        <p:spPr>
          <a:xfrm>
            <a:off x="8358388" y="628670"/>
            <a:ext cx="289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69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Intense </a:t>
            </a: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69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collaboration</a:t>
            </a: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1" name="Google Shape;541;g3379df3e034_1_311"/>
          <p:cNvSpPr txBox="1"/>
          <p:nvPr/>
        </p:nvSpPr>
        <p:spPr>
          <a:xfrm>
            <a:off x="164433" y="266148"/>
            <a:ext cx="414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ZA" sz="32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100-Day Challenge</a:t>
            </a:r>
            <a:endParaRPr sz="32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2" name="Google Shape;542;g3379df3e034_1_311"/>
          <p:cNvSpPr txBox="1"/>
          <p:nvPr/>
        </p:nvSpPr>
        <p:spPr>
          <a:xfrm>
            <a:off x="480670" y="1162590"/>
            <a:ext cx="360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2146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Fast - 100 days from project start to completion </a:t>
            </a:r>
            <a:endParaRPr sz="2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3" name="Google Shape;543;g3379df3e034_1_311"/>
          <p:cNvSpPr txBox="1"/>
          <p:nvPr/>
        </p:nvSpPr>
        <p:spPr>
          <a:xfrm>
            <a:off x="501057" y="2502108"/>
            <a:ext cx="3607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2146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100-Day Goal feels almost impossible to achieve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46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4" name="Google Shape;544;g3379df3e034_1_311"/>
          <p:cNvSpPr txBox="1"/>
          <p:nvPr/>
        </p:nvSpPr>
        <p:spPr>
          <a:xfrm>
            <a:off x="480670" y="3902265"/>
            <a:ext cx="3607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2146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Right team is assembled, all committed to the goal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379df3e034_1_311"/>
          <p:cNvSpPr txBox="1"/>
          <p:nvPr/>
        </p:nvSpPr>
        <p:spPr>
          <a:xfrm>
            <a:off x="501057" y="5182791"/>
            <a:ext cx="36072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2146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ZA" sz="20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100-day team has full agency of their plan, to experiment and pivot during the 100 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46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6" name="Google Shape;546;g3379df3e034_1_311" descr="A yellow face silhouette on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3244" y="260943"/>
            <a:ext cx="1710063" cy="168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3379df3e034_1_311" descr="A blue rectangles on a black background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3074" y="4561781"/>
            <a:ext cx="1653845" cy="164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3379df3e034_1_311" descr="A clock face with yellow lines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3244" y="2448060"/>
            <a:ext cx="1929808" cy="190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379df3e034_1_332"/>
          <p:cNvSpPr txBox="1">
            <a:spLocks noGrp="1"/>
          </p:cNvSpPr>
          <p:nvPr>
            <p:ph type="title"/>
          </p:nvPr>
        </p:nvSpPr>
        <p:spPr>
          <a:xfrm>
            <a:off x="586259" y="-135747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ZA" dirty="0"/>
              <a:t>The 100-Day Relay Race</a:t>
            </a:r>
            <a:endParaRPr dirty="0"/>
          </a:p>
        </p:txBody>
      </p:sp>
      <p:pic>
        <p:nvPicPr>
          <p:cNvPr id="2" name="Google Shape;662;g32fd5d2377a_3_652">
            <a:extLst>
              <a:ext uri="{FF2B5EF4-FFF2-40B4-BE49-F238E27FC236}">
                <a16:creationId xmlns:a16="http://schemas.microsoft.com/office/drawing/2014/main" id="{34677F10-4BB1-F658-B990-D7E7FFBD04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0187"/>
            <a:ext cx="12192000" cy="6115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379df3e034_1_347"/>
          <p:cNvSpPr/>
          <p:nvPr/>
        </p:nvSpPr>
        <p:spPr>
          <a:xfrm>
            <a:off x="2525" y="-9225"/>
            <a:ext cx="12192000" cy="1053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0" name="Google Shape;570;g3379df3e034_1_347"/>
          <p:cNvSpPr txBox="1">
            <a:spLocks noGrp="1"/>
          </p:cNvSpPr>
          <p:nvPr>
            <p:ph type="title"/>
          </p:nvPr>
        </p:nvSpPr>
        <p:spPr>
          <a:xfrm>
            <a:off x="142300" y="72248"/>
            <a:ext cx="11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ZA" sz="4800"/>
              <a:t>Roles  </a:t>
            </a:r>
            <a:endParaRPr sz="4800"/>
          </a:p>
        </p:txBody>
      </p:sp>
      <p:sp>
        <p:nvSpPr>
          <p:cNvPr id="571" name="Google Shape;571;g3379df3e034_1_347"/>
          <p:cNvSpPr/>
          <p:nvPr/>
        </p:nvSpPr>
        <p:spPr>
          <a:xfrm>
            <a:off x="9744200" y="1043825"/>
            <a:ext cx="2459100" cy="5814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2" name="Google Shape;572;g3379df3e034_1_347"/>
          <p:cNvSpPr/>
          <p:nvPr/>
        </p:nvSpPr>
        <p:spPr>
          <a:xfrm>
            <a:off x="2525" y="1043775"/>
            <a:ext cx="2459100" cy="58143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3" name="Google Shape;573;g3379df3e034_1_347"/>
          <p:cNvSpPr/>
          <p:nvPr/>
        </p:nvSpPr>
        <p:spPr>
          <a:xfrm>
            <a:off x="2428300" y="5114600"/>
            <a:ext cx="7315800" cy="1743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5" name="Google Shape;575;g3379df3e034_1_347"/>
          <p:cNvSpPr txBox="1"/>
          <p:nvPr/>
        </p:nvSpPr>
        <p:spPr>
          <a:xfrm>
            <a:off x="160775" y="1405425"/>
            <a:ext cx="2142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23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Leader’s role</a:t>
            </a:r>
            <a:endParaRPr sz="23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Context</a:t>
            </a:r>
            <a: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: Select a Focus area from the strategy</a:t>
            </a: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b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ZA" sz="1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Actors: </a:t>
            </a:r>
            <a: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Select the 100-Day team (8-12 members) and the Team Coach.</a:t>
            </a: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Challenge </a:t>
            </a:r>
            <a: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and support the selected team</a:t>
            </a: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6" name="Google Shape;576;g3379df3e034_1_347"/>
          <p:cNvSpPr txBox="1"/>
          <p:nvPr/>
        </p:nvSpPr>
        <p:spPr>
          <a:xfrm>
            <a:off x="9979075" y="1433988"/>
            <a:ext cx="2142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23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Team’s Role</a:t>
            </a:r>
            <a:endParaRPr sz="23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Goal: </a:t>
            </a:r>
            <a: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Set 100-Day Goal</a:t>
            </a: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</a:t>
            </a:r>
            <a: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: Develop and implement the 100-day Work Plan</a:t>
            </a: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9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Team</a:t>
            </a:r>
            <a:r>
              <a:rPr lang="en-ZA" sz="19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: Elect team leaders &amp; shape team agreement </a:t>
            </a:r>
            <a:endParaRPr sz="22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7" name="Google Shape;577;g3379df3e034_1_347"/>
          <p:cNvSpPr txBox="1"/>
          <p:nvPr/>
        </p:nvSpPr>
        <p:spPr>
          <a:xfrm>
            <a:off x="3354688" y="5228425"/>
            <a:ext cx="53382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23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Team coach role</a:t>
            </a:r>
            <a:endParaRPr sz="23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ZA" sz="19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Facilitate</a:t>
            </a:r>
            <a:r>
              <a:rPr lang="en-ZA" sz="19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Team Workshops</a:t>
            </a:r>
            <a:endParaRPr sz="19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ZA" sz="19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Coach</a:t>
            </a:r>
            <a:r>
              <a:rPr lang="en-ZA" sz="19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Team Leader</a:t>
            </a:r>
            <a:endParaRPr sz="19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ZA" sz="19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Guide </a:t>
            </a:r>
            <a:r>
              <a:rPr lang="en-ZA" sz="19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the team through the Relay Race</a:t>
            </a:r>
            <a:endParaRPr sz="19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31BDE-323A-AFDA-488C-7790474A1C6F}"/>
              </a:ext>
            </a:extLst>
          </p:cNvPr>
          <p:cNvSpPr txBox="1"/>
          <p:nvPr/>
        </p:nvSpPr>
        <p:spPr>
          <a:xfrm>
            <a:off x="3135356" y="1459780"/>
            <a:ext cx="277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 Strategist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6E9D5-AE85-6DC7-D681-8D90F6FEF706}"/>
              </a:ext>
            </a:extLst>
          </p:cNvPr>
          <p:cNvSpPr txBox="1"/>
          <p:nvPr/>
        </p:nvSpPr>
        <p:spPr>
          <a:xfrm>
            <a:off x="3354687" y="4493676"/>
            <a:ext cx="277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Local Leaders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7F6AE-EE95-8F1A-5562-B17119B159B2}"/>
              </a:ext>
            </a:extLst>
          </p:cNvPr>
          <p:cNvSpPr txBox="1"/>
          <p:nvPr/>
        </p:nvSpPr>
        <p:spPr>
          <a:xfrm>
            <a:off x="6815694" y="1433988"/>
            <a:ext cx="277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100-DC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6C217F-E72E-792F-E882-D962F2FA5AF1}"/>
              </a:ext>
            </a:extLst>
          </p:cNvPr>
          <p:cNvSpPr txBox="1"/>
          <p:nvPr/>
        </p:nvSpPr>
        <p:spPr>
          <a:xfrm>
            <a:off x="6281330" y="4527043"/>
            <a:ext cx="181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100-DC Coach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2F3B4-E68F-DB89-ABDE-0EE4A87E9D7F}"/>
              </a:ext>
            </a:extLst>
          </p:cNvPr>
          <p:cNvSpPr txBox="1"/>
          <p:nvPr/>
        </p:nvSpPr>
        <p:spPr>
          <a:xfrm>
            <a:off x="8032284" y="4517589"/>
            <a:ext cx="277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Team Leader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6DE7617-0E7C-7246-A462-6FD3B7512304}"/>
              </a:ext>
            </a:extLst>
          </p:cNvPr>
          <p:cNvSpPr/>
          <p:nvPr/>
        </p:nvSpPr>
        <p:spPr>
          <a:xfrm>
            <a:off x="5410298" y="2088444"/>
            <a:ext cx="1103391" cy="423137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2575B65-DA97-11AE-8C8F-6F410F613B23}"/>
              </a:ext>
            </a:extLst>
          </p:cNvPr>
          <p:cNvSpPr/>
          <p:nvPr/>
        </p:nvSpPr>
        <p:spPr>
          <a:xfrm rot="10800000">
            <a:off x="5388655" y="2943414"/>
            <a:ext cx="1103391" cy="423137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003F45-336C-8343-51EC-00F9B389F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073" y="3015317"/>
            <a:ext cx="2221492" cy="1871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047F8-7BD4-B9C9-25FE-1E02049CC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041" y="1772542"/>
            <a:ext cx="1796304" cy="1513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896533-2769-05F4-EA37-791ABB2DB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873" y="1809771"/>
            <a:ext cx="3334202" cy="28084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g3379df3e034_1_356" descr="A colorful swirly shap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131"/>
          <a:stretch/>
        </p:blipFill>
        <p:spPr>
          <a:xfrm>
            <a:off x="-23415" y="-17675"/>
            <a:ext cx="4282974" cy="6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3379df3e034_1_356"/>
          <p:cNvSpPr/>
          <p:nvPr/>
        </p:nvSpPr>
        <p:spPr>
          <a:xfrm>
            <a:off x="4243282" y="-17675"/>
            <a:ext cx="79488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g3379df3e034_1_356"/>
          <p:cNvSpPr/>
          <p:nvPr/>
        </p:nvSpPr>
        <p:spPr>
          <a:xfrm>
            <a:off x="-25767" y="-7533"/>
            <a:ext cx="4277700" cy="6892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379df3e034_1_356"/>
          <p:cNvSpPr txBox="1"/>
          <p:nvPr/>
        </p:nvSpPr>
        <p:spPr>
          <a:xfrm>
            <a:off x="-91100" y="2981525"/>
            <a:ext cx="3555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41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6" name="Google Shape;586;g3379df3e034_1_356"/>
          <p:cNvSpPr txBox="1"/>
          <p:nvPr/>
        </p:nvSpPr>
        <p:spPr>
          <a:xfrm>
            <a:off x="4783400" y="569850"/>
            <a:ext cx="719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Understanding our 100-Day Challenge</a:t>
            </a:r>
            <a:endParaRPr sz="27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7" name="Google Shape;587;g3379df3e034_1_356"/>
          <p:cNvSpPr txBox="1"/>
          <p:nvPr/>
        </p:nvSpPr>
        <p:spPr>
          <a:xfrm>
            <a:off x="4783400" y="2117998"/>
            <a:ext cx="597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1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Setting our 100-Day goal</a:t>
            </a:r>
            <a:endParaRPr sz="2900" b="1" i="0" u="none" strike="noStrike" cap="none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8" name="Google Shape;588;g3379df3e034_1_356"/>
          <p:cNvSpPr txBox="1"/>
          <p:nvPr/>
        </p:nvSpPr>
        <p:spPr>
          <a:xfrm>
            <a:off x="4783400" y="3666152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Shaping our Team Agreement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9" name="Google Shape;589;g3379df3e034_1_356"/>
          <p:cNvSpPr txBox="1"/>
          <p:nvPr/>
        </p:nvSpPr>
        <p:spPr>
          <a:xfrm>
            <a:off x="4783400" y="5344124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Developing our 100-Day Plan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327;g3379df3e034_1_111">
            <a:extLst>
              <a:ext uri="{FF2B5EF4-FFF2-40B4-BE49-F238E27FC236}">
                <a16:creationId xmlns:a16="http://schemas.microsoft.com/office/drawing/2014/main" id="{8F815CAA-2E6D-B115-4FF8-6540B0D14596}"/>
              </a:ext>
            </a:extLst>
          </p:cNvPr>
          <p:cNvSpPr/>
          <p:nvPr/>
        </p:nvSpPr>
        <p:spPr>
          <a:xfrm>
            <a:off x="3162396" y="341217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28;g3379df3e034_1_111">
            <a:extLst>
              <a:ext uri="{FF2B5EF4-FFF2-40B4-BE49-F238E27FC236}">
                <a16:creationId xmlns:a16="http://schemas.microsoft.com/office/drawing/2014/main" id="{D3CC04A5-1A24-8684-2A63-2FB4AC0A21F1}"/>
              </a:ext>
            </a:extLst>
          </p:cNvPr>
          <p:cNvSpPr/>
          <p:nvPr/>
        </p:nvSpPr>
        <p:spPr>
          <a:xfrm>
            <a:off x="3202083" y="1954330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9;g3379df3e034_1_111">
            <a:extLst>
              <a:ext uri="{FF2B5EF4-FFF2-40B4-BE49-F238E27FC236}">
                <a16:creationId xmlns:a16="http://schemas.microsoft.com/office/drawing/2014/main" id="{43947DE0-785D-2ADF-AD6A-FA1C73BC9346}"/>
              </a:ext>
            </a:extLst>
          </p:cNvPr>
          <p:cNvSpPr/>
          <p:nvPr/>
        </p:nvSpPr>
        <p:spPr>
          <a:xfrm>
            <a:off x="3159277" y="3554225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30;g3379df3e034_1_111">
            <a:extLst>
              <a:ext uri="{FF2B5EF4-FFF2-40B4-BE49-F238E27FC236}">
                <a16:creationId xmlns:a16="http://schemas.microsoft.com/office/drawing/2014/main" id="{BD90CBF2-9679-0D4E-BBAF-33604091C53A}"/>
              </a:ext>
            </a:extLst>
          </p:cNvPr>
          <p:cNvSpPr/>
          <p:nvPr/>
        </p:nvSpPr>
        <p:spPr>
          <a:xfrm>
            <a:off x="3198964" y="5167338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31;g3379df3e034_1_11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CD36251-9F9D-6EC2-F9CE-4F4B75A0D6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637" y="322888"/>
            <a:ext cx="1398340" cy="1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2;g3379df3e034_1_11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0F9103B-DA8B-C33E-AB82-2075C25634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1419" y="5185084"/>
            <a:ext cx="1339224" cy="13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1;g32fd5d2377a_3_204">
            <a:extLst>
              <a:ext uri="{FF2B5EF4-FFF2-40B4-BE49-F238E27FC236}">
                <a16:creationId xmlns:a16="http://schemas.microsoft.com/office/drawing/2014/main" id="{98D5DD2B-3762-412E-F7BA-22EFA549D4C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003" y="1910315"/>
            <a:ext cx="1469139" cy="123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2;g32fd5d2377a_3_204">
            <a:extLst>
              <a:ext uri="{FF2B5EF4-FFF2-40B4-BE49-F238E27FC236}">
                <a16:creationId xmlns:a16="http://schemas.microsoft.com/office/drawing/2014/main" id="{E7ADBF05-6D34-3C8E-F89C-0F2535EE1A5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2940" y="3571971"/>
            <a:ext cx="1469139" cy="12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d9604ee0d1_0_7"/>
          <p:cNvSpPr txBox="1">
            <a:spLocks noGrp="1"/>
          </p:cNvSpPr>
          <p:nvPr>
            <p:ph type="title"/>
          </p:nvPr>
        </p:nvSpPr>
        <p:spPr>
          <a:xfrm>
            <a:off x="327286" y="0"/>
            <a:ext cx="9372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00" tIns="70700" rIns="70700" bIns="70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A71728"/>
              </a:buClr>
              <a:buSzPts val="900"/>
              <a:buNone/>
            </a:pPr>
            <a:r>
              <a:rPr lang="en-ZA" sz="4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Tennis Ball Challenge</a:t>
            </a:r>
            <a:endParaRPr sz="4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3" name="Google Shape;603;g2d9604ee0d1_0_7"/>
          <p:cNvPicPr preferRelativeResize="0"/>
          <p:nvPr/>
        </p:nvPicPr>
        <p:blipFill rotWithShape="1">
          <a:blip r:embed="rId3">
            <a:alphaModFix/>
          </a:blip>
          <a:srcRect l="11252" t="10628" r="9944" b="16575"/>
          <a:stretch/>
        </p:blipFill>
        <p:spPr>
          <a:xfrm>
            <a:off x="3663875" y="1816625"/>
            <a:ext cx="4430275" cy="44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d9604ee0d1_0_19"/>
          <p:cNvSpPr txBox="1">
            <a:spLocks noGrp="1"/>
          </p:cNvSpPr>
          <p:nvPr>
            <p:ph type="title"/>
          </p:nvPr>
        </p:nvSpPr>
        <p:spPr>
          <a:xfrm>
            <a:off x="327286" y="0"/>
            <a:ext cx="9372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00" tIns="70700" rIns="70700" bIns="70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A71728"/>
              </a:buClr>
              <a:buSzPts val="900"/>
              <a:buNone/>
            </a:pPr>
            <a:r>
              <a:rPr lang="en-ZA" sz="4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The Story of Jeha</a:t>
            </a:r>
            <a:endParaRPr sz="4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9" name="Google Shape;609;g2d9604ee0d1_0_19" title="The Story of Jeh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7300" y="1231792"/>
            <a:ext cx="9757392" cy="5488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3379df3e034_1_111" descr="A colorful swirly shap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131"/>
          <a:stretch/>
        </p:blipFill>
        <p:spPr>
          <a:xfrm>
            <a:off x="-23415" y="-17675"/>
            <a:ext cx="4282974" cy="6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3379df3e034_1_111"/>
          <p:cNvSpPr/>
          <p:nvPr/>
        </p:nvSpPr>
        <p:spPr>
          <a:xfrm>
            <a:off x="4243282" y="-17675"/>
            <a:ext cx="79488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3379df3e034_1_111"/>
          <p:cNvSpPr/>
          <p:nvPr/>
        </p:nvSpPr>
        <p:spPr>
          <a:xfrm>
            <a:off x="-25767" y="-7533"/>
            <a:ext cx="4277700" cy="6892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379df3e034_1_111"/>
          <p:cNvSpPr txBox="1"/>
          <p:nvPr/>
        </p:nvSpPr>
        <p:spPr>
          <a:xfrm>
            <a:off x="-91100" y="2981525"/>
            <a:ext cx="3555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41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3" name="Google Shape;323;g3379df3e034_1_111"/>
          <p:cNvSpPr txBox="1"/>
          <p:nvPr/>
        </p:nvSpPr>
        <p:spPr>
          <a:xfrm>
            <a:off x="4783400" y="569850"/>
            <a:ext cx="719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Understanding our 100-Day Challenge</a:t>
            </a:r>
            <a:endParaRPr sz="27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4" name="Google Shape;324;g3379df3e034_1_111"/>
          <p:cNvSpPr txBox="1"/>
          <p:nvPr/>
        </p:nvSpPr>
        <p:spPr>
          <a:xfrm>
            <a:off x="4783400" y="2117998"/>
            <a:ext cx="597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Setting our 100-Day goal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5" name="Google Shape;325;g3379df3e034_1_111"/>
          <p:cNvSpPr txBox="1"/>
          <p:nvPr/>
        </p:nvSpPr>
        <p:spPr>
          <a:xfrm>
            <a:off x="4783400" y="3666152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Shaping our Team Agreement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6" name="Google Shape;326;g3379df3e034_1_111"/>
          <p:cNvSpPr txBox="1"/>
          <p:nvPr/>
        </p:nvSpPr>
        <p:spPr>
          <a:xfrm>
            <a:off x="4783400" y="5344124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Developing our 100-Day Plan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7" name="Google Shape;327;g3379df3e034_1_111"/>
          <p:cNvSpPr/>
          <p:nvPr/>
        </p:nvSpPr>
        <p:spPr>
          <a:xfrm>
            <a:off x="3162396" y="341217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379df3e034_1_111"/>
          <p:cNvSpPr/>
          <p:nvPr/>
        </p:nvSpPr>
        <p:spPr>
          <a:xfrm>
            <a:off x="3202083" y="1954330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379df3e034_1_111"/>
          <p:cNvSpPr/>
          <p:nvPr/>
        </p:nvSpPr>
        <p:spPr>
          <a:xfrm>
            <a:off x="3159277" y="3554225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379df3e034_1_111"/>
          <p:cNvSpPr/>
          <p:nvPr/>
        </p:nvSpPr>
        <p:spPr>
          <a:xfrm>
            <a:off x="3198964" y="5167338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3379df3e034_1_111" descr="A logo with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637" y="322888"/>
            <a:ext cx="1398340" cy="1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3379df3e034_1_111" descr="A logo on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1419" y="5185084"/>
            <a:ext cx="1339224" cy="13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1;g32fd5d2377a_3_204">
            <a:extLst>
              <a:ext uri="{FF2B5EF4-FFF2-40B4-BE49-F238E27FC236}">
                <a16:creationId xmlns:a16="http://schemas.microsoft.com/office/drawing/2014/main" id="{D846E011-A246-F0F2-A27D-5C5EF72AFFC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003" y="1910315"/>
            <a:ext cx="1469139" cy="123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52;g32fd5d2377a_3_204">
            <a:extLst>
              <a:ext uri="{FF2B5EF4-FFF2-40B4-BE49-F238E27FC236}">
                <a16:creationId xmlns:a16="http://schemas.microsoft.com/office/drawing/2014/main" id="{4721A287-713C-3837-22E8-266B5D3A1B9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2940" y="3571971"/>
            <a:ext cx="1469139" cy="12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379df3e034_1_375"/>
          <p:cNvSpPr txBox="1">
            <a:spLocks noGrp="1"/>
          </p:cNvSpPr>
          <p:nvPr>
            <p:ph type="title"/>
          </p:nvPr>
        </p:nvSpPr>
        <p:spPr>
          <a:xfrm>
            <a:off x="586259" y="-16174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ZA"/>
              <a:t>Shaping our 100-Day Goal</a:t>
            </a:r>
            <a:endParaRPr/>
          </a:p>
        </p:txBody>
      </p:sp>
      <p:sp>
        <p:nvSpPr>
          <p:cNvPr id="615" name="Google Shape;615;g3379df3e034_1_375"/>
          <p:cNvSpPr/>
          <p:nvPr/>
        </p:nvSpPr>
        <p:spPr>
          <a:xfrm flipH="1">
            <a:off x="3815700" y="1015200"/>
            <a:ext cx="8376300" cy="584280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g3379df3e034_1_375"/>
          <p:cNvSpPr txBox="1"/>
          <p:nvPr/>
        </p:nvSpPr>
        <p:spPr>
          <a:xfrm>
            <a:off x="404184" y="3694401"/>
            <a:ext cx="3007275" cy="27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ZA" sz="4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makes a </a:t>
            </a:r>
            <a:r>
              <a:rPr lang="en-ZA"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solid</a:t>
            </a:r>
            <a:r>
              <a:rPr lang="en-ZA" sz="4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100 </a:t>
            </a:r>
            <a:r>
              <a:rPr lang="en-ZA"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lang="en-ZA" sz="4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ay </a:t>
            </a:r>
            <a:r>
              <a:rPr lang="en-ZA"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</a:t>
            </a:r>
            <a:r>
              <a:rPr lang="en-ZA" sz="4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oal?</a:t>
            </a:r>
            <a:endParaRPr sz="4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17" name="Google Shape;617;g3379df3e034_1_375"/>
          <p:cNvSpPr txBox="1"/>
          <p:nvPr/>
        </p:nvSpPr>
        <p:spPr>
          <a:xfrm>
            <a:off x="4195051" y="1355151"/>
            <a:ext cx="7583427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533400" marR="0" lvl="0" indent="-4572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ZA" sz="2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OUTCOME</a:t>
            </a: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- Visible &amp; Tangible benefit to “customers” </a:t>
            </a: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33400" marR="0" lvl="0" indent="-4572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lang="en-ZA" sz="2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WOW” factor </a:t>
            </a: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– highly visible</a:t>
            </a:r>
            <a:endParaRPr sz="1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33400" marR="0" lvl="0" indent="-4572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ZA" sz="2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EASY to MEASURE</a:t>
            </a: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– frequently and cheaply</a:t>
            </a: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33400" marR="0" lvl="0" indent="-4572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ZA" sz="2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EASY to UNDERSTAND </a:t>
            </a: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– Grandmother understands &amp; newspaper headline</a:t>
            </a:r>
            <a:endParaRPr sz="24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33400" marR="0" lvl="0" indent="-4572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Fully </a:t>
            </a:r>
            <a:r>
              <a:rPr lang="en-ZA" sz="28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OWNED </a:t>
            </a:r>
            <a:r>
              <a:rPr lang="en-ZA" sz="28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by the team</a:t>
            </a:r>
            <a:endParaRPr sz="1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8" name="Google Shape;618;g3379df3e034_1_375" descr="A red flag and yellow d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590" y="1347490"/>
            <a:ext cx="2248462" cy="22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379df3e034_1_383"/>
          <p:cNvSpPr txBox="1"/>
          <p:nvPr/>
        </p:nvSpPr>
        <p:spPr>
          <a:xfrm>
            <a:off x="1101786" y="1417975"/>
            <a:ext cx="50793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ZA" sz="40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S  </a:t>
            </a:r>
            <a:r>
              <a:rPr lang="en-ZA" sz="3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= Strategic</a:t>
            </a: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ZA" sz="40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M</a:t>
            </a:r>
            <a:r>
              <a:rPr lang="en-ZA" sz="3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= Measurable</a:t>
            </a: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ZA" sz="40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U</a:t>
            </a:r>
            <a:r>
              <a:rPr lang="en-ZA" sz="3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= Unreasonable</a:t>
            </a: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ZA" sz="40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R</a:t>
            </a:r>
            <a:r>
              <a:rPr lang="en-ZA" sz="3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= Results-Oriented</a:t>
            </a: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ZA" sz="40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F</a:t>
            </a:r>
            <a:r>
              <a:rPr lang="en-ZA" sz="32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= Fast</a:t>
            </a:r>
            <a:endParaRPr sz="32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strike="noStrike" cap="none">
              <a:solidFill>
                <a:srgbClr val="525554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46100" marR="0" lvl="0" indent="-27940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52555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4" name="Google Shape;624;g3379df3e034_1_383"/>
          <p:cNvSpPr txBox="1">
            <a:spLocks noGrp="1"/>
          </p:cNvSpPr>
          <p:nvPr>
            <p:ph type="title"/>
          </p:nvPr>
        </p:nvSpPr>
        <p:spPr>
          <a:xfrm>
            <a:off x="370975" y="0"/>
            <a:ext cx="9372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00" tIns="70700" rIns="70700" bIns="70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A71728"/>
              </a:buClr>
              <a:buSzPts val="900"/>
              <a:buNone/>
            </a:pPr>
            <a:r>
              <a:rPr lang="en-ZA" sz="4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SMURF not SMART Goal!</a:t>
            </a:r>
            <a:endParaRPr sz="40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25" name="Google Shape;625;g3379df3e034_1_383" descr="A cartoon of a blue smurf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89185" y="1304175"/>
            <a:ext cx="3709380" cy="531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d9604ee0d1_0_25"/>
          <p:cNvSpPr txBox="1">
            <a:spLocks noGrp="1"/>
          </p:cNvSpPr>
          <p:nvPr>
            <p:ph type="title"/>
          </p:nvPr>
        </p:nvSpPr>
        <p:spPr>
          <a:xfrm>
            <a:off x="327286" y="0"/>
            <a:ext cx="93729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00" tIns="70700" rIns="70700" bIns="70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A71728"/>
              </a:buClr>
              <a:buSzPts val="900"/>
              <a:buNone/>
            </a:pPr>
            <a:r>
              <a:rPr lang="en-ZA" sz="4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Which is a better 100-Day Goal?</a:t>
            </a:r>
            <a:endParaRPr sz="4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31" name="Google Shape;631;g2d9604ee0d1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4894"/>
            <a:ext cx="12192001" cy="4264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379df3e034_1_465"/>
          <p:cNvSpPr/>
          <p:nvPr/>
        </p:nvSpPr>
        <p:spPr>
          <a:xfrm flipH="1">
            <a:off x="3815644" y="3436303"/>
            <a:ext cx="8376356" cy="17462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3379df3e034_1_465"/>
          <p:cNvSpPr/>
          <p:nvPr/>
        </p:nvSpPr>
        <p:spPr>
          <a:xfrm>
            <a:off x="3815544" y="5182677"/>
            <a:ext cx="8376356" cy="16668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8" name="Google Shape;638;g3379df3e034_1_465"/>
          <p:cNvSpPr/>
          <p:nvPr/>
        </p:nvSpPr>
        <p:spPr>
          <a:xfrm>
            <a:off x="0" y="0"/>
            <a:ext cx="38156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3379df3e034_1_465"/>
          <p:cNvSpPr/>
          <p:nvPr/>
        </p:nvSpPr>
        <p:spPr>
          <a:xfrm flipH="1">
            <a:off x="3815644" y="0"/>
            <a:ext cx="8376356" cy="174624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g3379df3e034_1_465"/>
          <p:cNvSpPr txBox="1"/>
          <p:nvPr/>
        </p:nvSpPr>
        <p:spPr>
          <a:xfrm>
            <a:off x="404184" y="4208701"/>
            <a:ext cx="3007275" cy="22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ZA" sz="4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Refining the Goal</a:t>
            </a:r>
            <a:endParaRPr sz="4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1" name="Google Shape;641;g3379df3e034_1_465"/>
          <p:cNvSpPr/>
          <p:nvPr/>
        </p:nvSpPr>
        <p:spPr>
          <a:xfrm>
            <a:off x="3815544" y="1746374"/>
            <a:ext cx="8376356" cy="172259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42" name="Google Shape;642;g3379df3e034_1_465"/>
          <p:cNvSpPr txBox="1">
            <a:spLocks noGrp="1"/>
          </p:cNvSpPr>
          <p:nvPr>
            <p:ph type="body" idx="1"/>
          </p:nvPr>
        </p:nvSpPr>
        <p:spPr>
          <a:xfrm>
            <a:off x="4258832" y="213217"/>
            <a:ext cx="7430262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r>
              <a:rPr lang="en-ZA" sz="2000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Is it clear what the baseline is? If not, how will  the team measure it? Compared to this baseline, does the goal still feel “unreasonable”? </a:t>
            </a:r>
            <a:endParaRPr sz="2000">
              <a:solidFill>
                <a:srgbClr val="10101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endParaRPr sz="2000">
              <a:solidFill>
                <a:srgbClr val="10101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3" name="Google Shape;643;g3379df3e034_1_465"/>
          <p:cNvSpPr txBox="1"/>
          <p:nvPr/>
        </p:nvSpPr>
        <p:spPr>
          <a:xfrm>
            <a:off x="4274272" y="2071106"/>
            <a:ext cx="7684812" cy="111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ZA" sz="2000" b="0" i="0" u="none" strike="noStrike" cap="none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When will we start measuring progress towards the goal? And how often we will measure progress after that?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000" b="0" i="0" u="none" strike="noStrike" cap="none">
              <a:solidFill>
                <a:srgbClr val="10101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4" name="Google Shape;644;g3379df3e034_1_465"/>
          <p:cNvSpPr txBox="1"/>
          <p:nvPr/>
        </p:nvSpPr>
        <p:spPr>
          <a:xfrm>
            <a:off x="4235268" y="3770925"/>
            <a:ext cx="7723816" cy="110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ZA" sz="2000" b="0" i="0" u="none" strike="noStrike" cap="none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Is the goal framed as “In 100 days,... OR “Within the last month of the 100 days…?”  Which framing is more suitable? </a:t>
            </a:r>
            <a:endParaRPr/>
          </a:p>
        </p:txBody>
      </p:sp>
      <p:sp>
        <p:nvSpPr>
          <p:cNvPr id="645" name="Google Shape;645;g3379df3e034_1_465"/>
          <p:cNvSpPr txBox="1"/>
          <p:nvPr/>
        </p:nvSpPr>
        <p:spPr>
          <a:xfrm>
            <a:off x="4254770" y="5348548"/>
            <a:ext cx="7723816" cy="133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ZA" sz="2000" b="0" i="0" u="none" strike="noStrike" cap="none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What are possible adverse consequences of achieving this goal? What are ways to ensure that the team mitigates these risks?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5D5F0-8A7E-46E1-7A88-5EEF27F3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47" y="1583361"/>
            <a:ext cx="3255748" cy="2742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g3379df3e034_1_479" descr="A colorful swirly shap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131"/>
          <a:stretch/>
        </p:blipFill>
        <p:spPr>
          <a:xfrm>
            <a:off x="-23415" y="-17675"/>
            <a:ext cx="4282974" cy="6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3379df3e034_1_479"/>
          <p:cNvSpPr/>
          <p:nvPr/>
        </p:nvSpPr>
        <p:spPr>
          <a:xfrm>
            <a:off x="4243282" y="-17675"/>
            <a:ext cx="79488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g3379df3e034_1_479"/>
          <p:cNvSpPr/>
          <p:nvPr/>
        </p:nvSpPr>
        <p:spPr>
          <a:xfrm>
            <a:off x="-25767" y="-7533"/>
            <a:ext cx="4277700" cy="6892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3379df3e034_1_479"/>
          <p:cNvSpPr txBox="1"/>
          <p:nvPr/>
        </p:nvSpPr>
        <p:spPr>
          <a:xfrm>
            <a:off x="-91100" y="2981525"/>
            <a:ext cx="3555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41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5" name="Google Shape;655;g3379df3e034_1_479"/>
          <p:cNvSpPr txBox="1"/>
          <p:nvPr/>
        </p:nvSpPr>
        <p:spPr>
          <a:xfrm>
            <a:off x="4783400" y="569850"/>
            <a:ext cx="719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Understanding our 100-Day Challenge</a:t>
            </a:r>
            <a:endParaRPr sz="27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6" name="Google Shape;656;g3379df3e034_1_479"/>
          <p:cNvSpPr txBox="1"/>
          <p:nvPr/>
        </p:nvSpPr>
        <p:spPr>
          <a:xfrm>
            <a:off x="4783400" y="2117998"/>
            <a:ext cx="597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Setting our 100-Day goal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7" name="Google Shape;657;g3379df3e034_1_479"/>
          <p:cNvSpPr txBox="1"/>
          <p:nvPr/>
        </p:nvSpPr>
        <p:spPr>
          <a:xfrm>
            <a:off x="4783400" y="3666152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1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Shaping our Team Agreement</a:t>
            </a:r>
            <a:endParaRPr sz="2900" b="1" i="0" u="none" strike="noStrike" cap="none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8" name="Google Shape;658;g3379df3e034_1_479"/>
          <p:cNvSpPr txBox="1"/>
          <p:nvPr/>
        </p:nvSpPr>
        <p:spPr>
          <a:xfrm>
            <a:off x="4783400" y="5344124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Developing our 100-Day Plan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327;g3379df3e034_1_111">
            <a:extLst>
              <a:ext uri="{FF2B5EF4-FFF2-40B4-BE49-F238E27FC236}">
                <a16:creationId xmlns:a16="http://schemas.microsoft.com/office/drawing/2014/main" id="{DAE9174F-A81C-890D-7CD9-B9871BB5229E}"/>
              </a:ext>
            </a:extLst>
          </p:cNvPr>
          <p:cNvSpPr/>
          <p:nvPr/>
        </p:nvSpPr>
        <p:spPr>
          <a:xfrm>
            <a:off x="3162396" y="341217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28;g3379df3e034_1_111">
            <a:extLst>
              <a:ext uri="{FF2B5EF4-FFF2-40B4-BE49-F238E27FC236}">
                <a16:creationId xmlns:a16="http://schemas.microsoft.com/office/drawing/2014/main" id="{637FE457-436A-F3AF-97D8-8804FEBFD656}"/>
              </a:ext>
            </a:extLst>
          </p:cNvPr>
          <p:cNvSpPr/>
          <p:nvPr/>
        </p:nvSpPr>
        <p:spPr>
          <a:xfrm>
            <a:off x="3202083" y="1954330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9;g3379df3e034_1_111">
            <a:extLst>
              <a:ext uri="{FF2B5EF4-FFF2-40B4-BE49-F238E27FC236}">
                <a16:creationId xmlns:a16="http://schemas.microsoft.com/office/drawing/2014/main" id="{601214B8-BCBA-A2FA-8032-AB664AA3C70D}"/>
              </a:ext>
            </a:extLst>
          </p:cNvPr>
          <p:cNvSpPr/>
          <p:nvPr/>
        </p:nvSpPr>
        <p:spPr>
          <a:xfrm>
            <a:off x="3159277" y="3554225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30;g3379df3e034_1_111">
            <a:extLst>
              <a:ext uri="{FF2B5EF4-FFF2-40B4-BE49-F238E27FC236}">
                <a16:creationId xmlns:a16="http://schemas.microsoft.com/office/drawing/2014/main" id="{AD4ACFC1-0287-6E1A-9BAF-ADD8AEBE28CD}"/>
              </a:ext>
            </a:extLst>
          </p:cNvPr>
          <p:cNvSpPr/>
          <p:nvPr/>
        </p:nvSpPr>
        <p:spPr>
          <a:xfrm>
            <a:off x="3198964" y="5167338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31;g3379df3e034_1_11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0052294-71DF-3906-71FF-5E31382854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637" y="322888"/>
            <a:ext cx="1398340" cy="1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2;g3379df3e034_1_11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BC812141-078B-C292-DCD7-EAD72DD29B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1419" y="5185084"/>
            <a:ext cx="1339224" cy="13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1;g32fd5d2377a_3_204">
            <a:extLst>
              <a:ext uri="{FF2B5EF4-FFF2-40B4-BE49-F238E27FC236}">
                <a16:creationId xmlns:a16="http://schemas.microsoft.com/office/drawing/2014/main" id="{A8A4078A-6688-038D-9592-61C66847B2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003" y="1910315"/>
            <a:ext cx="1469139" cy="123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2;g32fd5d2377a_3_204">
            <a:extLst>
              <a:ext uri="{FF2B5EF4-FFF2-40B4-BE49-F238E27FC236}">
                <a16:creationId xmlns:a16="http://schemas.microsoft.com/office/drawing/2014/main" id="{E9B88E7A-2B34-A842-4B34-8EC3DAFD76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2940" y="3571971"/>
            <a:ext cx="1469139" cy="12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379df3e034_1_498"/>
          <p:cNvSpPr/>
          <p:nvPr/>
        </p:nvSpPr>
        <p:spPr>
          <a:xfrm>
            <a:off x="3815644" y="1038578"/>
            <a:ext cx="8376356" cy="2616834"/>
          </a:xfrm>
          <a:prstGeom prst="rect">
            <a:avLst/>
          </a:prstGeom>
          <a:solidFill>
            <a:srgbClr val="C5E6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3379df3e034_1_498"/>
          <p:cNvSpPr/>
          <p:nvPr/>
        </p:nvSpPr>
        <p:spPr>
          <a:xfrm>
            <a:off x="3815644" y="3655412"/>
            <a:ext cx="8376356" cy="1923958"/>
          </a:xfrm>
          <a:prstGeom prst="rect">
            <a:avLst/>
          </a:prstGeom>
          <a:solidFill>
            <a:srgbClr val="E1F2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3379df3e034_1_498"/>
          <p:cNvSpPr txBox="1">
            <a:spLocks noGrp="1"/>
          </p:cNvSpPr>
          <p:nvPr>
            <p:ph type="title"/>
          </p:nvPr>
        </p:nvSpPr>
        <p:spPr>
          <a:xfrm>
            <a:off x="586259" y="-9059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ZA" sz="3200"/>
              <a:t>Team leader election and team agreement</a:t>
            </a:r>
            <a:endParaRPr sz="3200"/>
          </a:p>
        </p:txBody>
      </p:sp>
      <p:sp>
        <p:nvSpPr>
          <p:cNvPr id="674" name="Google Shape;674;g3379df3e034_1_498"/>
          <p:cNvSpPr txBox="1">
            <a:spLocks noGrp="1"/>
          </p:cNvSpPr>
          <p:nvPr>
            <p:ph type="body" idx="1"/>
          </p:nvPr>
        </p:nvSpPr>
        <p:spPr>
          <a:xfrm>
            <a:off x="4142476" y="1164925"/>
            <a:ext cx="794310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ZA" sz="2300" b="1">
                <a:solidFill>
                  <a:schemeClr val="dk2"/>
                </a:solidFill>
              </a:rPr>
              <a:t>Role</a:t>
            </a:r>
            <a:endParaRPr sz="2300" b="1">
              <a:solidFill>
                <a:schemeClr val="dk2"/>
              </a:solidFill>
            </a:endParaRPr>
          </a:p>
          <a:p>
            <a:pPr marL="42545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•"/>
            </a:pPr>
            <a:r>
              <a:rPr lang="en-ZA" sz="2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Helps team members stay organised and focused on the goal.</a:t>
            </a:r>
            <a:endParaRPr sz="2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2545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•"/>
            </a:pPr>
            <a:r>
              <a:rPr lang="en-ZA" sz="2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Coordinates, as needed, with the </a:t>
            </a:r>
            <a:r>
              <a:rPr lang="en-ZA" sz="2300">
                <a:solidFill>
                  <a:schemeClr val="dk2"/>
                </a:solidFill>
              </a:rPr>
              <a:t>Challenge Strategist</a:t>
            </a:r>
            <a:r>
              <a:rPr lang="en-ZA" sz="2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2545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•"/>
            </a:pPr>
            <a:r>
              <a:rPr lang="en-ZA" sz="23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Leads weekly team meetings</a:t>
            </a:r>
            <a:endParaRPr sz="2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endParaRPr sz="23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5" name="Google Shape;675;g3379df3e034_1_498"/>
          <p:cNvSpPr txBox="1"/>
          <p:nvPr/>
        </p:nvSpPr>
        <p:spPr>
          <a:xfrm>
            <a:off x="4249033" y="3909421"/>
            <a:ext cx="7942967" cy="155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ZA" sz="2300" b="1" i="0" u="none" strike="noStrike" cap="none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Electing our team leader</a:t>
            </a:r>
            <a:endParaRPr/>
          </a:p>
          <a:p>
            <a:pPr marL="4254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010"/>
              </a:buClr>
              <a:buSzPts val="2300"/>
              <a:buFont typeface="Arial"/>
              <a:buChar char="•"/>
            </a:pPr>
            <a:r>
              <a:rPr lang="en-ZA" sz="2300" b="0" i="0" u="none" strike="noStrike" cap="none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Submit 1 or 2 names (you can nominate yourself)</a:t>
            </a:r>
            <a:endParaRPr/>
          </a:p>
          <a:p>
            <a:pPr marL="42545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01010"/>
              </a:buClr>
              <a:buSzPts val="2300"/>
              <a:buFont typeface="Arial"/>
              <a:buChar char="•"/>
            </a:pPr>
            <a:r>
              <a:rPr lang="en-ZA" sz="2300" b="0" i="0" u="none" strike="noStrike" cap="none">
                <a:solidFill>
                  <a:srgbClr val="101010"/>
                </a:solidFill>
                <a:latin typeface="Raleway"/>
                <a:ea typeface="Raleway"/>
                <a:cs typeface="Raleway"/>
                <a:sym typeface="Raleway"/>
              </a:rPr>
              <a:t>Let’s vote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 i="0" u="none" strike="noStrike" cap="none">
              <a:solidFill>
                <a:srgbClr val="10101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6" name="Google Shape;676;g3379df3e034_1_498"/>
          <p:cNvSpPr/>
          <p:nvPr/>
        </p:nvSpPr>
        <p:spPr>
          <a:xfrm>
            <a:off x="0" y="5560476"/>
            <a:ext cx="12192000" cy="131156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39999" dist="23000" dir="5400000" rotWithShape="0">
              <a:srgbClr val="000000">
                <a:alpha val="32156"/>
              </a:srgbClr>
            </a:outerShdw>
          </a:effectLst>
        </p:spPr>
        <p:txBody>
          <a:bodyPr spcFirstLastPara="1" wrap="square" lIns="64275" tIns="32125" rIns="64275" bIns="32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Not necessarily the most vocal, but one who can bring team members together</a:t>
            </a:r>
            <a:endParaRPr sz="1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B971B-E30A-1298-E84E-B829040D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864" y="1577640"/>
            <a:ext cx="4128645" cy="34776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379df3e034_1_508"/>
          <p:cNvSpPr/>
          <p:nvPr/>
        </p:nvSpPr>
        <p:spPr>
          <a:xfrm>
            <a:off x="0" y="0"/>
            <a:ext cx="38156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3379df3e034_1_508"/>
          <p:cNvSpPr/>
          <p:nvPr/>
        </p:nvSpPr>
        <p:spPr>
          <a:xfrm flipH="1">
            <a:off x="3183468" y="0"/>
            <a:ext cx="3007275" cy="6858000"/>
          </a:xfrm>
          <a:prstGeom prst="rect">
            <a:avLst/>
          </a:prstGeom>
          <a:solidFill>
            <a:srgbClr val="E6E6E6"/>
          </a:solidFill>
          <a:ln w="9525" cap="flat" cmpd="sng">
            <a:solidFill>
              <a:srgbClr val="B2B2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3379df3e034_1_508"/>
          <p:cNvSpPr txBox="1"/>
          <p:nvPr/>
        </p:nvSpPr>
        <p:spPr>
          <a:xfrm>
            <a:off x="79025" y="748642"/>
            <a:ext cx="3007200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ZA" sz="3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Our </a:t>
            </a:r>
            <a:endParaRPr sz="1300"/>
          </a:p>
          <a:p>
            <a: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ZA" sz="39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Team Agreement</a:t>
            </a:r>
            <a:endParaRPr sz="39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5" name="Google Shape;685;g3379df3e034_1_508"/>
          <p:cNvSpPr txBox="1">
            <a:spLocks noGrp="1"/>
          </p:cNvSpPr>
          <p:nvPr>
            <p:ph type="body" idx="1"/>
          </p:nvPr>
        </p:nvSpPr>
        <p:spPr>
          <a:xfrm>
            <a:off x="3226337" y="1853000"/>
            <a:ext cx="2763300" cy="4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r>
              <a:rPr lang="en-ZA" sz="2400" b="1"/>
              <a:t>Team      structure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Who will play the role of data geek and storyteller? What other roles do we need?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 What name do want to call our team, if any? 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Who else to invite to join the team? 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7" name="Google Shape;687;g3379df3e034_1_508"/>
          <p:cNvSpPr/>
          <p:nvPr/>
        </p:nvSpPr>
        <p:spPr>
          <a:xfrm flipH="1">
            <a:off x="6182375" y="0"/>
            <a:ext cx="3007275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g3379df3e034_1_508"/>
          <p:cNvSpPr/>
          <p:nvPr/>
        </p:nvSpPr>
        <p:spPr>
          <a:xfrm flipH="1">
            <a:off x="9189650" y="0"/>
            <a:ext cx="3007275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g3379df3e034_1_508"/>
          <p:cNvSpPr txBox="1">
            <a:spLocks noGrp="1"/>
          </p:cNvSpPr>
          <p:nvPr>
            <p:ph type="body" idx="1"/>
          </p:nvPr>
        </p:nvSpPr>
        <p:spPr>
          <a:xfrm>
            <a:off x="6232362" y="1853000"/>
            <a:ext cx="2763300" cy="4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r>
              <a:rPr lang="en-ZA" sz="2400" b="1"/>
              <a:t>Management rhythm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When and where will we have our weekly meeting?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How and who will brief new team members?</a:t>
            </a:r>
            <a:endParaRPr sz="2000"/>
          </a:p>
        </p:txBody>
      </p:sp>
      <p:sp>
        <p:nvSpPr>
          <p:cNvPr id="690" name="Google Shape;690;g3379df3e034_1_508"/>
          <p:cNvSpPr txBox="1">
            <a:spLocks noGrp="1"/>
          </p:cNvSpPr>
          <p:nvPr>
            <p:ph type="body" idx="1"/>
          </p:nvPr>
        </p:nvSpPr>
        <p:spPr>
          <a:xfrm>
            <a:off x="9230012" y="1853950"/>
            <a:ext cx="2763300" cy="4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r>
              <a:rPr lang="en-ZA" sz="2400" b="1"/>
              <a:t>How we will work together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How will we hold each other accountable? 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What will we do to make our collaboration fun and exciting?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ZA" sz="2000"/>
              <a:t>What else?</a:t>
            </a:r>
            <a:endParaRPr sz="2000"/>
          </a:p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91" name="Google Shape;691;g3379df3e034_1_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6788" y="243175"/>
            <a:ext cx="17049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379df3e034_1_5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0788" y="171838"/>
            <a:ext cx="17049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3379df3e034_1_5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500" y="167063"/>
            <a:ext cx="170497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CAE8A4-CFB6-0DEA-6026-95945E485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388" y="3378661"/>
            <a:ext cx="3434025" cy="2892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g3379df3e034_1_520" descr="A colorful swirly shap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131"/>
          <a:stretch/>
        </p:blipFill>
        <p:spPr>
          <a:xfrm>
            <a:off x="-23415" y="-17675"/>
            <a:ext cx="4282974" cy="6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3379df3e034_1_520"/>
          <p:cNvSpPr/>
          <p:nvPr/>
        </p:nvSpPr>
        <p:spPr>
          <a:xfrm>
            <a:off x="4243282" y="-17675"/>
            <a:ext cx="79488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g3379df3e034_1_520"/>
          <p:cNvSpPr/>
          <p:nvPr/>
        </p:nvSpPr>
        <p:spPr>
          <a:xfrm>
            <a:off x="-25767" y="-7533"/>
            <a:ext cx="4277700" cy="6892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g3379df3e034_1_520"/>
          <p:cNvSpPr txBox="1"/>
          <p:nvPr/>
        </p:nvSpPr>
        <p:spPr>
          <a:xfrm>
            <a:off x="-91100" y="2981525"/>
            <a:ext cx="3555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41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2" name="Google Shape;702;g3379df3e034_1_520"/>
          <p:cNvSpPr txBox="1"/>
          <p:nvPr/>
        </p:nvSpPr>
        <p:spPr>
          <a:xfrm>
            <a:off x="4783400" y="569850"/>
            <a:ext cx="719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Understanding our 100-Day Challenge</a:t>
            </a:r>
            <a:endParaRPr sz="27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3" name="Google Shape;703;g3379df3e034_1_520"/>
          <p:cNvSpPr txBox="1"/>
          <p:nvPr/>
        </p:nvSpPr>
        <p:spPr>
          <a:xfrm>
            <a:off x="4783400" y="2117998"/>
            <a:ext cx="597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Setting our 100-Day goal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4" name="Google Shape;704;g3379df3e034_1_520"/>
          <p:cNvSpPr txBox="1"/>
          <p:nvPr/>
        </p:nvSpPr>
        <p:spPr>
          <a:xfrm>
            <a:off x="4783400" y="3666152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Shaping our Team Agreement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05" name="Google Shape;705;g3379df3e034_1_520"/>
          <p:cNvSpPr txBox="1"/>
          <p:nvPr/>
        </p:nvSpPr>
        <p:spPr>
          <a:xfrm>
            <a:off x="4783400" y="5344124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1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Developing our 100-Day Plan</a:t>
            </a:r>
            <a:endParaRPr sz="2900" b="1" i="0" u="none" strike="noStrike" cap="none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327;g3379df3e034_1_111">
            <a:extLst>
              <a:ext uri="{FF2B5EF4-FFF2-40B4-BE49-F238E27FC236}">
                <a16:creationId xmlns:a16="http://schemas.microsoft.com/office/drawing/2014/main" id="{73C6E0F1-93FD-EBAF-C022-8145A4DB1C2A}"/>
              </a:ext>
            </a:extLst>
          </p:cNvPr>
          <p:cNvSpPr/>
          <p:nvPr/>
        </p:nvSpPr>
        <p:spPr>
          <a:xfrm>
            <a:off x="3162396" y="341217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28;g3379df3e034_1_111">
            <a:extLst>
              <a:ext uri="{FF2B5EF4-FFF2-40B4-BE49-F238E27FC236}">
                <a16:creationId xmlns:a16="http://schemas.microsoft.com/office/drawing/2014/main" id="{F364A8AD-A4FA-AA87-508C-8C388BDAD2D4}"/>
              </a:ext>
            </a:extLst>
          </p:cNvPr>
          <p:cNvSpPr/>
          <p:nvPr/>
        </p:nvSpPr>
        <p:spPr>
          <a:xfrm>
            <a:off x="3202083" y="1954330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9;g3379df3e034_1_111">
            <a:extLst>
              <a:ext uri="{FF2B5EF4-FFF2-40B4-BE49-F238E27FC236}">
                <a16:creationId xmlns:a16="http://schemas.microsoft.com/office/drawing/2014/main" id="{BA011858-D8FD-C8B3-1B64-3AEF70995722}"/>
              </a:ext>
            </a:extLst>
          </p:cNvPr>
          <p:cNvSpPr/>
          <p:nvPr/>
        </p:nvSpPr>
        <p:spPr>
          <a:xfrm>
            <a:off x="3159277" y="3554225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30;g3379df3e034_1_111">
            <a:extLst>
              <a:ext uri="{FF2B5EF4-FFF2-40B4-BE49-F238E27FC236}">
                <a16:creationId xmlns:a16="http://schemas.microsoft.com/office/drawing/2014/main" id="{F13E08FF-5221-BD65-F46B-2C296A87E1A0}"/>
              </a:ext>
            </a:extLst>
          </p:cNvPr>
          <p:cNvSpPr/>
          <p:nvPr/>
        </p:nvSpPr>
        <p:spPr>
          <a:xfrm>
            <a:off x="3198964" y="5167338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31;g3379df3e034_1_11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D589B4F-D6A9-09A2-3C89-CFC12F2CFD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637" y="322888"/>
            <a:ext cx="1398340" cy="1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2;g3379df3e034_1_11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19D72787-295D-EE70-4D36-F78284BD3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1419" y="5185084"/>
            <a:ext cx="1339224" cy="13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1;g32fd5d2377a_3_204">
            <a:extLst>
              <a:ext uri="{FF2B5EF4-FFF2-40B4-BE49-F238E27FC236}">
                <a16:creationId xmlns:a16="http://schemas.microsoft.com/office/drawing/2014/main" id="{A5D2B507-3615-B9B8-B266-5F7D7AFC68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003" y="1910315"/>
            <a:ext cx="1469139" cy="123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2;g32fd5d2377a_3_204">
            <a:extLst>
              <a:ext uri="{FF2B5EF4-FFF2-40B4-BE49-F238E27FC236}">
                <a16:creationId xmlns:a16="http://schemas.microsoft.com/office/drawing/2014/main" id="{8D0788DC-0813-90EA-F9E3-2EF63B1A8BE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2940" y="3571971"/>
            <a:ext cx="1469139" cy="12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379df3e034_1_539"/>
          <p:cNvSpPr/>
          <p:nvPr/>
        </p:nvSpPr>
        <p:spPr>
          <a:xfrm>
            <a:off x="3657600" y="0"/>
            <a:ext cx="8534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3379df3e034_1_539"/>
          <p:cNvSpPr/>
          <p:nvPr/>
        </p:nvSpPr>
        <p:spPr>
          <a:xfrm>
            <a:off x="0" y="0"/>
            <a:ext cx="38156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3379df3e034_1_539"/>
          <p:cNvSpPr txBox="1"/>
          <p:nvPr/>
        </p:nvSpPr>
        <p:spPr>
          <a:xfrm>
            <a:off x="388645" y="403532"/>
            <a:ext cx="3007275" cy="22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ZA" sz="4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Workplan</a:t>
            </a:r>
            <a:endParaRPr sz="40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1" name="Google Shape;721;g3379df3e034_1_539"/>
          <p:cNvSpPr txBox="1">
            <a:spLocks noGrp="1"/>
          </p:cNvSpPr>
          <p:nvPr>
            <p:ph type="body" idx="1"/>
          </p:nvPr>
        </p:nvSpPr>
        <p:spPr>
          <a:xfrm>
            <a:off x="5422195" y="745819"/>
            <a:ext cx="55890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r>
              <a:rPr lang="en-ZA" sz="2400" b="1">
                <a:solidFill>
                  <a:schemeClr val="lt1"/>
                </a:solidFill>
              </a:rPr>
              <a:t>Step 1 </a:t>
            </a:r>
            <a:r>
              <a:rPr lang="en-ZA" sz="2400">
                <a:solidFill>
                  <a:schemeClr val="lt1"/>
                </a:solidFill>
              </a:rPr>
              <a:t>- Generate ideas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300"/>
              <a:buNone/>
            </a:pPr>
            <a:endParaRPr sz="2400">
              <a:solidFill>
                <a:schemeClr val="lt1"/>
              </a:solidFill>
            </a:endParaRPr>
          </a:p>
        </p:txBody>
      </p:sp>
      <p:sp>
        <p:nvSpPr>
          <p:cNvPr id="722" name="Google Shape;722;g3379df3e034_1_539"/>
          <p:cNvSpPr txBox="1"/>
          <p:nvPr/>
        </p:nvSpPr>
        <p:spPr>
          <a:xfrm>
            <a:off x="5422197" y="1956353"/>
            <a:ext cx="63117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ZA" sz="2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Step 2 </a:t>
            </a:r>
            <a:r>
              <a:rPr lang="en-ZA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  Cluster ideas into themes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3" name="Google Shape;723;g3379df3e034_1_539"/>
          <p:cNvSpPr txBox="1"/>
          <p:nvPr/>
        </p:nvSpPr>
        <p:spPr>
          <a:xfrm>
            <a:off x="5479114" y="3177475"/>
            <a:ext cx="6423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-ZA" sz="2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Step 3 </a:t>
            </a:r>
            <a:r>
              <a:rPr lang="en-ZA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– </a:t>
            </a:r>
            <a:r>
              <a:rPr lang="en-ZA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Create thematic plan and actions</a:t>
            </a:r>
            <a:endParaRPr/>
          </a:p>
        </p:txBody>
      </p:sp>
      <p:sp>
        <p:nvSpPr>
          <p:cNvPr id="724" name="Google Shape;724;g3379df3e034_1_539"/>
          <p:cNvSpPr txBox="1"/>
          <p:nvPr/>
        </p:nvSpPr>
        <p:spPr>
          <a:xfrm>
            <a:off x="5422183" y="4374581"/>
            <a:ext cx="63117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ZA" sz="2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Step 4 </a:t>
            </a:r>
            <a:r>
              <a:rPr lang="en-ZA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– </a:t>
            </a:r>
            <a:r>
              <a:rPr lang="en-ZA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lang="en-ZA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ynch </a:t>
            </a:r>
            <a:r>
              <a:rPr lang="en-ZA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the plan</a:t>
            </a:r>
            <a:endParaRPr/>
          </a:p>
        </p:txBody>
      </p:sp>
      <p:sp>
        <p:nvSpPr>
          <p:cNvPr id="725" name="Google Shape;725;g3379df3e034_1_539"/>
          <p:cNvSpPr/>
          <p:nvPr/>
        </p:nvSpPr>
        <p:spPr>
          <a:xfrm>
            <a:off x="487832" y="5217632"/>
            <a:ext cx="280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7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Our roadmap for the </a:t>
            </a:r>
            <a:endParaRPr sz="27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7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next 100 days</a:t>
            </a:r>
            <a:endParaRPr sz="1100" b="1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26" name="Google Shape;726;g3379df3e034_1_539" descr="A number in a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1376" y="754666"/>
            <a:ext cx="659951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3379df3e034_1_539" descr="A number in a circl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878" y="1920206"/>
            <a:ext cx="659951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3379df3e034_1_539" descr="A blue circle with white number thre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0878" y="3177467"/>
            <a:ext cx="666617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3379df3e034_1_539" descr="A white number on a red circl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1364" y="4389236"/>
            <a:ext cx="659951" cy="6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3379df3e034_1_539" descr="A logo on a black background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4849" y="1163131"/>
            <a:ext cx="2133613" cy="212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3379df3e034_1_539" descr="A blue and black logo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9192" y="3067540"/>
            <a:ext cx="2248463" cy="222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3379df3e034_1_539" descr="A white number on a yellow circle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01382" y="5601011"/>
            <a:ext cx="659952" cy="666618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g3379df3e034_1_539"/>
          <p:cNvSpPr txBox="1"/>
          <p:nvPr/>
        </p:nvSpPr>
        <p:spPr>
          <a:xfrm>
            <a:off x="5410913" y="5624709"/>
            <a:ext cx="63117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ZA" sz="2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Step 5 </a:t>
            </a:r>
            <a:r>
              <a:rPr lang="en-ZA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– Stress-test the </a:t>
            </a:r>
            <a:r>
              <a:rPr lang="en-ZA"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</a:t>
            </a:r>
            <a:r>
              <a:rPr lang="en-ZA" sz="24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lan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379df3e034_1_558"/>
          <p:cNvSpPr txBox="1"/>
          <p:nvPr/>
        </p:nvSpPr>
        <p:spPr>
          <a:xfrm>
            <a:off x="146812" y="1332089"/>
            <a:ext cx="8274699" cy="379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300" b="1">
                <a:latin typeface="Raleway"/>
                <a:ea typeface="Raleway"/>
                <a:cs typeface="Raleway"/>
                <a:sym typeface="Raleway"/>
              </a:rPr>
              <a:t>B</a:t>
            </a:r>
            <a:r>
              <a:rPr lang="en-ZA" sz="23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rainstorm</a:t>
            </a:r>
            <a:r>
              <a:rPr lang="en-ZA" sz="2300" b="1">
                <a:latin typeface="Raleway"/>
                <a:ea typeface="Raleway"/>
                <a:cs typeface="Raleway"/>
                <a:sym typeface="Raleway"/>
              </a:rPr>
              <a:t> ideas </a:t>
            </a:r>
            <a:r>
              <a:rPr lang="en-ZA" sz="23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using post-it notes. </a:t>
            </a:r>
            <a:endParaRPr sz="1700" b="1"/>
          </a:p>
          <a:p>
            <a:pPr marL="80645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ZA" sz="2300">
                <a:latin typeface="Raleway"/>
                <a:ea typeface="Raleway"/>
                <a:cs typeface="Raleway"/>
                <a:sym typeface="Raleway"/>
              </a:rPr>
              <a:t>Think </a:t>
            </a:r>
            <a:r>
              <a:rPr lang="en-ZA" sz="23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about actions, ideas, or strategies that can help them make progress towards the 100-Day Goal. </a:t>
            </a:r>
            <a:endParaRPr sz="1700"/>
          </a:p>
          <a:p>
            <a:pPr marL="806450" marR="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ZA" sz="2300">
                <a:latin typeface="Raleway"/>
                <a:ea typeface="Raleway"/>
                <a:cs typeface="Raleway"/>
                <a:sym typeface="Raleway"/>
              </a:rPr>
              <a:t>W</a:t>
            </a:r>
            <a:r>
              <a:rPr lang="en-ZA" sz="23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rite one action/idea/strategy on a post-it note. </a:t>
            </a:r>
            <a:endParaRPr sz="17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739" name="Google Shape;739;g3379df3e034_1_558"/>
          <p:cNvSpPr txBox="1"/>
          <p:nvPr/>
        </p:nvSpPr>
        <p:spPr>
          <a:xfrm>
            <a:off x="1424850" y="-53511"/>
            <a:ext cx="9342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43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Generate Ideas</a:t>
            </a:r>
            <a:endParaRPr sz="19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0" name="Google Shape;740;g3379df3e034_1_558"/>
          <p:cNvSpPr/>
          <p:nvPr/>
        </p:nvSpPr>
        <p:spPr>
          <a:xfrm>
            <a:off x="0" y="5294489"/>
            <a:ext cx="12192000" cy="15636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4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wild ideas that is not related to doing the current things better? </a:t>
            </a:r>
            <a:endParaRPr sz="28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41" name="Google Shape;741;g3379df3e034_1_558" descr="A number in a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424" y="195050"/>
            <a:ext cx="659951" cy="66661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3379df3e034_1_558"/>
          <p:cNvSpPr/>
          <p:nvPr/>
        </p:nvSpPr>
        <p:spPr>
          <a:xfrm>
            <a:off x="8737600" y="1700778"/>
            <a:ext cx="3036533" cy="2796833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43" name="Google Shape;743;g3379df3e034_1_558" descr="A yellow light bulb with white line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5025" y="1995175"/>
            <a:ext cx="2180619" cy="214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379df3e034_1_130"/>
          <p:cNvSpPr/>
          <p:nvPr/>
        </p:nvSpPr>
        <p:spPr>
          <a:xfrm>
            <a:off x="-1397" y="0"/>
            <a:ext cx="12193500" cy="6858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379df3e034_1_130"/>
          <p:cNvSpPr txBox="1"/>
          <p:nvPr/>
        </p:nvSpPr>
        <p:spPr>
          <a:xfrm>
            <a:off x="632238" y="-129579"/>
            <a:ext cx="106893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</a:pPr>
            <a:r>
              <a:rPr lang="en-ZA" sz="4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Localising the National Strategic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g3379df3e034_1_130"/>
          <p:cNvGrpSpPr/>
          <p:nvPr/>
        </p:nvGrpSpPr>
        <p:grpSpPr>
          <a:xfrm>
            <a:off x="4043690" y="1761492"/>
            <a:ext cx="4104619" cy="4197426"/>
            <a:chOff x="4043690" y="1761492"/>
            <a:chExt cx="4104619" cy="4197426"/>
          </a:xfrm>
        </p:grpSpPr>
        <p:pic>
          <p:nvPicPr>
            <p:cNvPr id="342" name="Google Shape;342;g3379df3e034_1_130" descr="A black background with a black square&#10;&#10;Description automatically generated with medium confidenc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43690" y="1761492"/>
              <a:ext cx="4104619" cy="4197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g3379df3e034_1_130"/>
            <p:cNvSpPr/>
            <p:nvPr/>
          </p:nvSpPr>
          <p:spPr>
            <a:xfrm>
              <a:off x="4901377" y="2668279"/>
              <a:ext cx="2363100" cy="235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4" name="Google Shape;344;g3379df3e034_1_130" descr="A person with a flag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49842" y="2814048"/>
              <a:ext cx="2092314" cy="20923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5" name="Google Shape;345;g3379df3e034_1_130"/>
          <p:cNvGrpSpPr/>
          <p:nvPr/>
        </p:nvGrpSpPr>
        <p:grpSpPr>
          <a:xfrm>
            <a:off x="980272" y="1480090"/>
            <a:ext cx="3929100" cy="1195800"/>
            <a:chOff x="980272" y="1480090"/>
            <a:chExt cx="3929100" cy="1195800"/>
          </a:xfrm>
        </p:grpSpPr>
        <p:sp>
          <p:nvSpPr>
            <p:cNvPr id="346" name="Google Shape;346;g3379df3e034_1_130"/>
            <p:cNvSpPr/>
            <p:nvPr/>
          </p:nvSpPr>
          <p:spPr>
            <a:xfrm>
              <a:off x="980272" y="1480090"/>
              <a:ext cx="3929100" cy="1195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67060B"/>
                </a:gs>
                <a:gs pos="50000">
                  <a:srgbClr val="950910"/>
                </a:gs>
                <a:gs pos="100000">
                  <a:srgbClr val="B20C14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3379df3e034_1_130"/>
            <p:cNvSpPr txBox="1"/>
            <p:nvPr/>
          </p:nvSpPr>
          <p:spPr>
            <a:xfrm>
              <a:off x="1909542" y="1628907"/>
              <a:ext cx="384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ZA" sz="44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3379df3e034_1_130"/>
            <p:cNvSpPr txBox="1"/>
            <p:nvPr/>
          </p:nvSpPr>
          <p:spPr>
            <a:xfrm>
              <a:off x="2330866" y="1606191"/>
              <a:ext cx="2301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Accountability,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Coordination and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Leadership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9" name="Google Shape;349;g3379df3e034_1_130" descr="A white line drawing of a person pointing at a graph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0085" y="1659326"/>
              <a:ext cx="651066" cy="769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0" name="Google Shape;350;g3379df3e034_1_130"/>
          <p:cNvGrpSpPr/>
          <p:nvPr/>
        </p:nvGrpSpPr>
        <p:grpSpPr>
          <a:xfrm>
            <a:off x="481872" y="3349083"/>
            <a:ext cx="3929100" cy="1195800"/>
            <a:chOff x="481872" y="3349083"/>
            <a:chExt cx="3929100" cy="1195800"/>
          </a:xfrm>
        </p:grpSpPr>
        <p:sp>
          <p:nvSpPr>
            <p:cNvPr id="351" name="Google Shape;351;g3379df3e034_1_130"/>
            <p:cNvSpPr/>
            <p:nvPr/>
          </p:nvSpPr>
          <p:spPr>
            <a:xfrm>
              <a:off x="481872" y="3349083"/>
              <a:ext cx="3929100" cy="1195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F3510"/>
                </a:gs>
                <a:gs pos="50000">
                  <a:srgbClr val="CE4C18"/>
                </a:gs>
                <a:gs pos="100000">
                  <a:srgbClr val="F85D1D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3379df3e034_1_130"/>
            <p:cNvSpPr txBox="1"/>
            <p:nvPr/>
          </p:nvSpPr>
          <p:spPr>
            <a:xfrm>
              <a:off x="1411142" y="3497900"/>
              <a:ext cx="384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ZA" sz="44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3379df3e034_1_130"/>
            <p:cNvSpPr txBox="1"/>
            <p:nvPr/>
          </p:nvSpPr>
          <p:spPr>
            <a:xfrm>
              <a:off x="1832466" y="3475184"/>
              <a:ext cx="2301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Prevention and Rebuilding Social Cohesion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4" name="Google Shape;354;g3379df3e034_1_130" descr="A white silhouette of two people high fiving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2238" y="3622481"/>
              <a:ext cx="660471" cy="6604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5" name="Google Shape;355;g3379df3e034_1_130"/>
          <p:cNvGrpSpPr/>
          <p:nvPr/>
        </p:nvGrpSpPr>
        <p:grpSpPr>
          <a:xfrm>
            <a:off x="998703" y="5129016"/>
            <a:ext cx="3929100" cy="1195800"/>
            <a:chOff x="998703" y="5129016"/>
            <a:chExt cx="3929100" cy="1195800"/>
          </a:xfrm>
        </p:grpSpPr>
        <p:sp>
          <p:nvSpPr>
            <p:cNvPr id="356" name="Google Shape;356;g3379df3e034_1_130"/>
            <p:cNvSpPr/>
            <p:nvPr/>
          </p:nvSpPr>
          <p:spPr>
            <a:xfrm>
              <a:off x="998703" y="5129016"/>
              <a:ext cx="3929100" cy="1195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B6A00"/>
                </a:gs>
                <a:gs pos="50000">
                  <a:srgbClr val="E09A00"/>
                </a:gs>
                <a:gs pos="100000">
                  <a:srgbClr val="FFB800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g3379df3e034_1_130"/>
            <p:cNvSpPr txBox="1"/>
            <p:nvPr/>
          </p:nvSpPr>
          <p:spPr>
            <a:xfrm>
              <a:off x="1927973" y="5277833"/>
              <a:ext cx="384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ZA" sz="44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3379df3e034_1_130"/>
            <p:cNvSpPr txBox="1"/>
            <p:nvPr/>
          </p:nvSpPr>
          <p:spPr>
            <a:xfrm>
              <a:off x="2349297" y="5255117"/>
              <a:ext cx="2301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Justice,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Safety and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Protection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9" name="Google Shape;359;g3379df3e034_1_130" descr="A yellow check mark on a white shield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75520" y="5387907"/>
              <a:ext cx="605631" cy="6749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" name="Google Shape;360;g3379df3e034_1_130"/>
          <p:cNvGrpSpPr/>
          <p:nvPr/>
        </p:nvGrpSpPr>
        <p:grpSpPr>
          <a:xfrm>
            <a:off x="7288858" y="5144627"/>
            <a:ext cx="3929100" cy="1195800"/>
            <a:chOff x="7288858" y="5144627"/>
            <a:chExt cx="3929100" cy="1195800"/>
          </a:xfrm>
        </p:grpSpPr>
        <p:sp>
          <p:nvSpPr>
            <p:cNvPr id="361" name="Google Shape;361;g3379df3e034_1_130"/>
            <p:cNvSpPr/>
            <p:nvPr/>
          </p:nvSpPr>
          <p:spPr>
            <a:xfrm>
              <a:off x="7288858" y="5144627"/>
              <a:ext cx="3929100" cy="1195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06C16"/>
                </a:gs>
                <a:gs pos="50000">
                  <a:srgbClr val="5E9D20"/>
                </a:gs>
                <a:gs pos="100000">
                  <a:srgbClr val="71BC28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g3379df3e034_1_130"/>
            <p:cNvSpPr txBox="1"/>
            <p:nvPr/>
          </p:nvSpPr>
          <p:spPr>
            <a:xfrm>
              <a:off x="8231380" y="5293444"/>
              <a:ext cx="384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ZA" sz="44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g3379df3e034_1_130"/>
            <p:cNvSpPr txBox="1"/>
            <p:nvPr/>
          </p:nvSpPr>
          <p:spPr>
            <a:xfrm>
              <a:off x="8639452" y="5270728"/>
              <a:ext cx="2301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Response, Care, Support and Healing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4" name="Google Shape;364;g3379df3e034_1_130" descr="A white line drawing of a ambulance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92356" y="5362299"/>
              <a:ext cx="649865" cy="653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5" name="Google Shape;365;g3379df3e034_1_130"/>
          <p:cNvGrpSpPr/>
          <p:nvPr/>
        </p:nvGrpSpPr>
        <p:grpSpPr>
          <a:xfrm>
            <a:off x="7786908" y="3364694"/>
            <a:ext cx="3929100" cy="1195800"/>
            <a:chOff x="7786908" y="3364694"/>
            <a:chExt cx="3929100" cy="1195800"/>
          </a:xfrm>
        </p:grpSpPr>
        <p:sp>
          <p:nvSpPr>
            <p:cNvPr id="366" name="Google Shape;366;g3379df3e034_1_130"/>
            <p:cNvSpPr/>
            <p:nvPr/>
          </p:nvSpPr>
          <p:spPr>
            <a:xfrm>
              <a:off x="7786908" y="3364694"/>
              <a:ext cx="3929100" cy="1195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B5974"/>
                </a:gs>
                <a:gs pos="50000">
                  <a:srgbClr val="1080A8"/>
                </a:gs>
                <a:gs pos="100000">
                  <a:srgbClr val="149ACA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3379df3e034_1_130"/>
            <p:cNvSpPr txBox="1"/>
            <p:nvPr/>
          </p:nvSpPr>
          <p:spPr>
            <a:xfrm>
              <a:off x="8729430" y="3513511"/>
              <a:ext cx="384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ZA" sz="44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3379df3e034_1_130"/>
            <p:cNvSpPr txBox="1"/>
            <p:nvPr/>
          </p:nvSpPr>
          <p:spPr>
            <a:xfrm>
              <a:off x="9138732" y="3639405"/>
              <a:ext cx="2301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Economic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Power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9" name="Google Shape;369;g3379df3e034_1_130" descr="A hand holding a coin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981056" y="3619168"/>
              <a:ext cx="699617" cy="6996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0" name="Google Shape;370;g3379df3e034_1_130"/>
          <p:cNvGrpSpPr/>
          <p:nvPr/>
        </p:nvGrpSpPr>
        <p:grpSpPr>
          <a:xfrm>
            <a:off x="7280483" y="1495701"/>
            <a:ext cx="3929100" cy="1195800"/>
            <a:chOff x="7280483" y="1495701"/>
            <a:chExt cx="3929100" cy="1195800"/>
          </a:xfrm>
        </p:grpSpPr>
        <p:sp>
          <p:nvSpPr>
            <p:cNvPr id="371" name="Google Shape;371;g3379df3e034_1_130"/>
            <p:cNvSpPr/>
            <p:nvPr/>
          </p:nvSpPr>
          <p:spPr>
            <a:xfrm>
              <a:off x="7280483" y="1495701"/>
              <a:ext cx="3929100" cy="11958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152E5E"/>
                </a:gs>
                <a:gs pos="50000">
                  <a:srgbClr val="1F4389"/>
                </a:gs>
                <a:gs pos="100000">
                  <a:srgbClr val="2551A5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g3379df3e034_1_130"/>
            <p:cNvSpPr txBox="1"/>
            <p:nvPr/>
          </p:nvSpPr>
          <p:spPr>
            <a:xfrm>
              <a:off x="8223005" y="1644518"/>
              <a:ext cx="3840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en-ZA" sz="44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3379df3e034_1_130"/>
            <p:cNvSpPr txBox="1"/>
            <p:nvPr/>
          </p:nvSpPr>
          <p:spPr>
            <a:xfrm>
              <a:off x="8631077" y="1621802"/>
              <a:ext cx="2301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Research and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Information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ZA" sz="18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Management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4" name="Google Shape;374;g3379df3e034_1_130" descr="A white graphic with a magnifying glass and a bar graph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493441" y="1755376"/>
              <a:ext cx="648780" cy="5399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379df3e034_1_567"/>
          <p:cNvSpPr/>
          <p:nvPr/>
        </p:nvSpPr>
        <p:spPr>
          <a:xfrm>
            <a:off x="3558006" y="5167320"/>
            <a:ext cx="2834669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Build excitement leading up to the party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49" name="Google Shape;749;g3379df3e034_1_567"/>
          <p:cNvSpPr txBox="1"/>
          <p:nvPr/>
        </p:nvSpPr>
        <p:spPr>
          <a:xfrm>
            <a:off x="1424850" y="-14706"/>
            <a:ext cx="9342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43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Generate Ideas</a:t>
            </a:r>
            <a:endParaRPr sz="19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0" name="Google Shape;750;g3379df3e034_1_567"/>
          <p:cNvSpPr/>
          <p:nvPr/>
        </p:nvSpPr>
        <p:spPr>
          <a:xfrm>
            <a:off x="3270090" y="1461139"/>
            <a:ext cx="285925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Ask each for their favourite food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51" name="Google Shape;751;g3379df3e034_1_567"/>
          <p:cNvSpPr/>
          <p:nvPr/>
        </p:nvSpPr>
        <p:spPr>
          <a:xfrm>
            <a:off x="5381764" y="4166702"/>
            <a:ext cx="311107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Organise the dinner seating carefully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52" name="Google Shape;752;g3379df3e034_1_567"/>
          <p:cNvSpPr/>
          <p:nvPr/>
        </p:nvSpPr>
        <p:spPr>
          <a:xfrm>
            <a:off x="8620500" y="5159731"/>
            <a:ext cx="311107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Ask each to bring something to share with others (could be editable or not)</a:t>
            </a:r>
            <a:endParaRPr sz="1800" b="0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53" name="Google Shape;753;g3379df3e034_1_567"/>
          <p:cNvSpPr/>
          <p:nvPr/>
        </p:nvSpPr>
        <p:spPr>
          <a:xfrm>
            <a:off x="6857850" y="2470759"/>
            <a:ext cx="285925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7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Assign each guest an activity to run</a:t>
            </a:r>
            <a:endParaRPr sz="17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54" name="Google Shape;754;g3379df3e034_1_567"/>
          <p:cNvSpPr/>
          <p:nvPr/>
        </p:nvSpPr>
        <p:spPr>
          <a:xfrm>
            <a:off x="460424" y="4629630"/>
            <a:ext cx="2005100" cy="1928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9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Note: These post-it’s are just examples</a:t>
            </a:r>
            <a:endParaRPr sz="19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5" name="Google Shape;755;g3379df3e034_1_567"/>
          <p:cNvSpPr/>
          <p:nvPr/>
        </p:nvSpPr>
        <p:spPr>
          <a:xfrm>
            <a:off x="6281548" y="1247271"/>
            <a:ext cx="2834669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Fun activities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56" name="Google Shape;756;g3379df3e034_1_567" descr="A number in a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424" y="195050"/>
            <a:ext cx="659951" cy="666617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3379df3e034_1_567"/>
          <p:cNvSpPr txBox="1"/>
          <p:nvPr/>
        </p:nvSpPr>
        <p:spPr>
          <a:xfrm>
            <a:off x="232730" y="2868954"/>
            <a:ext cx="2540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Goal: </a:t>
            </a:r>
            <a:r>
              <a:rPr lang="en-ZA" sz="16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In 100 days, organise a dinner party for 20 friends that 80% of them will rate as the “most amazing party” they have ever been at. </a:t>
            </a:r>
            <a:endParaRPr sz="16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58" name="Google Shape;758;g3379df3e034_1_567" descr="A red flag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399" y="1399576"/>
            <a:ext cx="1406198" cy="13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g3379df3e034_1_567"/>
          <p:cNvSpPr/>
          <p:nvPr/>
        </p:nvSpPr>
        <p:spPr>
          <a:xfrm>
            <a:off x="3343807" y="3116306"/>
            <a:ext cx="311107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Ask each friend for their favourite music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60" name="Google Shape;760;g3379df3e034_1_567"/>
          <p:cNvSpPr/>
          <p:nvPr/>
        </p:nvSpPr>
        <p:spPr>
          <a:xfrm>
            <a:off x="8848194" y="3429000"/>
            <a:ext cx="311107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Brind a band that they all like</a:t>
            </a:r>
            <a:endParaRPr sz="1800" b="0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61" name="Google Shape;761;g3379df3e034_1_567"/>
          <p:cNvSpPr/>
          <p:nvPr/>
        </p:nvSpPr>
        <p:spPr>
          <a:xfrm>
            <a:off x="9216622" y="1326868"/>
            <a:ext cx="2859256" cy="1398299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7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Play 3 truths and a lie</a:t>
            </a:r>
            <a:endParaRPr sz="17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379df3e034_1_584"/>
          <p:cNvSpPr/>
          <p:nvPr/>
        </p:nvSpPr>
        <p:spPr>
          <a:xfrm>
            <a:off x="9743444" y="4535586"/>
            <a:ext cx="2126881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Build excitement leading up to the party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67" name="Google Shape;767;g3379df3e034_1_584"/>
          <p:cNvSpPr txBox="1"/>
          <p:nvPr/>
        </p:nvSpPr>
        <p:spPr>
          <a:xfrm>
            <a:off x="1424850" y="-7976"/>
            <a:ext cx="9342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40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Cluster similar ideas into themes </a:t>
            </a:r>
            <a:endParaRPr sz="18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68" name="Google Shape;768;g3379df3e034_1_584"/>
          <p:cNvSpPr/>
          <p:nvPr/>
        </p:nvSpPr>
        <p:spPr>
          <a:xfrm>
            <a:off x="9308700" y="2623240"/>
            <a:ext cx="2145329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Ask each for their favourite food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69" name="Google Shape;769;g3379df3e034_1_584"/>
          <p:cNvSpPr/>
          <p:nvPr/>
        </p:nvSpPr>
        <p:spPr>
          <a:xfrm>
            <a:off x="3273105" y="2601817"/>
            <a:ext cx="2334272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Organise the dinner seating carefully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0" name="Google Shape;770;g3379df3e034_1_584"/>
          <p:cNvSpPr/>
          <p:nvPr/>
        </p:nvSpPr>
        <p:spPr>
          <a:xfrm>
            <a:off x="7647905" y="5014943"/>
            <a:ext cx="2334272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6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Ask each to bring something to share with others (could be editable or not)</a:t>
            </a:r>
            <a:endParaRPr sz="1600" b="0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1" name="Google Shape;771;g3379df3e034_1_584"/>
          <p:cNvSpPr/>
          <p:nvPr/>
        </p:nvSpPr>
        <p:spPr>
          <a:xfrm>
            <a:off x="5066506" y="1523409"/>
            <a:ext cx="2145329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7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Assign each guest an activity to run</a:t>
            </a:r>
            <a:endParaRPr sz="17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2" name="Google Shape;772;g3379df3e034_1_584"/>
          <p:cNvSpPr/>
          <p:nvPr/>
        </p:nvSpPr>
        <p:spPr>
          <a:xfrm>
            <a:off x="460424" y="4629630"/>
            <a:ext cx="2005100" cy="1928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9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Note: These clusters are just examples</a:t>
            </a:r>
            <a:endParaRPr sz="19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3" name="Google Shape;773;g3379df3e034_1_584"/>
          <p:cNvSpPr/>
          <p:nvPr/>
        </p:nvSpPr>
        <p:spPr>
          <a:xfrm>
            <a:off x="3096591" y="1311596"/>
            <a:ext cx="2126881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Fun activities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4" name="Google Shape;774;g3379df3e034_1_584"/>
          <p:cNvSpPr/>
          <p:nvPr/>
        </p:nvSpPr>
        <p:spPr>
          <a:xfrm>
            <a:off x="4426577" y="5341350"/>
            <a:ext cx="2334272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Ask each friend for their favourite music</a:t>
            </a:r>
            <a:endParaRPr sz="18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5" name="Google Shape;775;g3379df3e034_1_584"/>
          <p:cNvSpPr/>
          <p:nvPr/>
        </p:nvSpPr>
        <p:spPr>
          <a:xfrm>
            <a:off x="3410352" y="4347675"/>
            <a:ext cx="2334272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Brind a band that they all like</a:t>
            </a:r>
            <a:endParaRPr sz="1800" b="0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6" name="Google Shape;776;g3379df3e034_1_584"/>
          <p:cNvSpPr/>
          <p:nvPr/>
        </p:nvSpPr>
        <p:spPr>
          <a:xfrm>
            <a:off x="5223472" y="2663420"/>
            <a:ext cx="2145329" cy="1049158"/>
          </a:xfrm>
          <a:prstGeom prst="snip1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ZA" sz="17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Play 3 truths and a lie</a:t>
            </a:r>
            <a:endParaRPr sz="17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77" name="Google Shape;777;g3379df3e034_1_584" descr="A number in a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424" y="237283"/>
            <a:ext cx="659951" cy="666617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3379df3e034_1_584"/>
          <p:cNvSpPr txBox="1"/>
          <p:nvPr/>
        </p:nvSpPr>
        <p:spPr>
          <a:xfrm>
            <a:off x="-106744" y="1404940"/>
            <a:ext cx="3249174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81915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</a:pPr>
            <a:r>
              <a:rPr lang="en-ZA" sz="23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Group post-its that go together</a:t>
            </a:r>
            <a:endParaRPr sz="23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525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128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ZA" sz="23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Label each cluster with a heading (e.g. Music selection)</a:t>
            </a:r>
            <a:r>
              <a:rPr lang="en-ZA" sz="17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7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9" name="Google Shape;779;g3379df3e034_1_584"/>
          <p:cNvSpPr txBox="1"/>
          <p:nvPr/>
        </p:nvSpPr>
        <p:spPr>
          <a:xfrm>
            <a:off x="6398197" y="3886444"/>
            <a:ext cx="1751473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21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Music selection</a:t>
            </a:r>
            <a:endParaRPr sz="2100" b="1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80" name="Google Shape;780;g3379df3e034_1_584"/>
          <p:cNvSpPr/>
          <p:nvPr/>
        </p:nvSpPr>
        <p:spPr>
          <a:xfrm>
            <a:off x="7915827" y="3985786"/>
            <a:ext cx="3240600" cy="2267400"/>
          </a:xfrm>
          <a:prstGeom prst="ellipse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81" name="Google Shape;781;g3379df3e034_1_584"/>
          <p:cNvSpPr txBox="1"/>
          <p:nvPr/>
        </p:nvSpPr>
        <p:spPr>
          <a:xfrm>
            <a:off x="9008290" y="1778239"/>
            <a:ext cx="3108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21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Food selection &amp; preparation</a:t>
            </a:r>
            <a:endParaRPr sz="2100" b="1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82" name="Google Shape;782;g3379df3e034_1_584"/>
          <p:cNvSpPr txBox="1"/>
          <p:nvPr/>
        </p:nvSpPr>
        <p:spPr>
          <a:xfrm>
            <a:off x="6968530" y="1274970"/>
            <a:ext cx="1947854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21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Activities selection &amp; organising</a:t>
            </a:r>
            <a:endParaRPr sz="2100" b="1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83" name="Google Shape;783;g3379df3e034_1_584"/>
          <p:cNvSpPr txBox="1"/>
          <p:nvPr/>
        </p:nvSpPr>
        <p:spPr>
          <a:xfrm>
            <a:off x="8486374" y="4095965"/>
            <a:ext cx="31083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21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Conversations</a:t>
            </a:r>
            <a:endParaRPr sz="2100" b="1" i="0" u="none" strike="noStrike" cap="none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84" name="Google Shape;784;g3379df3e034_1_584"/>
          <p:cNvSpPr/>
          <p:nvPr/>
        </p:nvSpPr>
        <p:spPr>
          <a:xfrm>
            <a:off x="3168959" y="1164918"/>
            <a:ext cx="4115244" cy="2788662"/>
          </a:xfrm>
          <a:prstGeom prst="ellipse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85" name="Google Shape;785;g3379df3e034_1_584"/>
          <p:cNvSpPr/>
          <p:nvPr/>
        </p:nvSpPr>
        <p:spPr>
          <a:xfrm>
            <a:off x="8923691" y="1567278"/>
            <a:ext cx="2831053" cy="2010577"/>
          </a:xfrm>
          <a:prstGeom prst="ellipse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86" name="Google Shape;786;g3379df3e034_1_584"/>
          <p:cNvSpPr/>
          <p:nvPr/>
        </p:nvSpPr>
        <p:spPr>
          <a:xfrm>
            <a:off x="3462787" y="4063057"/>
            <a:ext cx="3240600" cy="2267400"/>
          </a:xfrm>
          <a:prstGeom prst="ellipse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379df3e034_1_608"/>
          <p:cNvSpPr/>
          <p:nvPr/>
        </p:nvSpPr>
        <p:spPr>
          <a:xfrm>
            <a:off x="0" y="1057900"/>
            <a:ext cx="3331800" cy="5800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g3379df3e034_1_608"/>
          <p:cNvSpPr txBox="1"/>
          <p:nvPr/>
        </p:nvSpPr>
        <p:spPr>
          <a:xfrm>
            <a:off x="1386922" y="23406"/>
            <a:ext cx="9021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Create thematic plans and actions</a:t>
            </a:r>
            <a:endParaRPr sz="16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3" name="Google Shape;793;g3379df3e034_1_608" descr="A blue circle with white number thre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424" y="237283"/>
            <a:ext cx="666617" cy="666617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g3379df3e034_1_608"/>
          <p:cNvSpPr txBox="1"/>
          <p:nvPr/>
        </p:nvSpPr>
        <p:spPr>
          <a:xfrm>
            <a:off x="6471200" y="1590175"/>
            <a:ext cx="5256000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rabicPeriod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Review the post-it’s and turn these into an </a:t>
            </a: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actions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lphaLcPeriod"/>
            </a:pP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One action per post-it note 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lphaLcPeriod"/>
            </a:pP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Action steps starts with an action verb. 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rabicPeriod"/>
            </a:pP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Label the swim lane according to themes 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rabicPeriod"/>
            </a:pP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Place action post-it’s on the timeline of the theme (You can add a sub-goal to the swim lane) 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rabicPeriod"/>
            </a:pP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Add a responsible person on each action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Raleway"/>
              <a:buAutoNum type="arabicPeriod"/>
            </a:pPr>
            <a:r>
              <a:rPr lang="en-ZA" sz="22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Select one person to look after the actions in a theme swim lane</a:t>
            </a:r>
            <a:endParaRPr sz="2200" b="1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95" name="Google Shape;795;g3379df3e034_1_608"/>
          <p:cNvSpPr txBox="1"/>
          <p:nvPr/>
        </p:nvSpPr>
        <p:spPr>
          <a:xfrm>
            <a:off x="3157975" y="6073583"/>
            <a:ext cx="2822407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6985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None/>
            </a:pPr>
            <a:endParaRPr sz="1400" b="0" i="0" u="none" strike="noStrike" cap="none">
              <a:solidFill>
                <a:srgbClr val="8387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6" name="Google Shape;796;g3379df3e034_1_608"/>
          <p:cNvSpPr txBox="1"/>
          <p:nvPr/>
        </p:nvSpPr>
        <p:spPr>
          <a:xfrm>
            <a:off x="6471172" y="5544186"/>
            <a:ext cx="2822407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None/>
            </a:pPr>
            <a:endParaRPr sz="1400" b="0" i="0" u="none" strike="noStrike" cap="none">
              <a:solidFill>
                <a:srgbClr val="8387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7" name="Google Shape;797;g3379df3e034_1_608"/>
          <p:cNvSpPr/>
          <p:nvPr/>
        </p:nvSpPr>
        <p:spPr>
          <a:xfrm>
            <a:off x="3331800" y="1057900"/>
            <a:ext cx="2648700" cy="5800200"/>
          </a:xfrm>
          <a:prstGeom prst="homePlat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8" name="Google Shape;798;g3379df3e034_1_608"/>
          <p:cNvSpPr txBox="1"/>
          <p:nvPr/>
        </p:nvSpPr>
        <p:spPr>
          <a:xfrm>
            <a:off x="229675" y="4139525"/>
            <a:ext cx="29283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ZA" sz="2300" b="1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Team leader </a:t>
            </a:r>
            <a:endParaRPr sz="2300" b="1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en-ZA" sz="23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Assign each cluster of ideas to 2-3 team members (sub groups) </a:t>
            </a:r>
            <a:endParaRPr sz="2300"/>
          </a:p>
        </p:txBody>
      </p:sp>
      <p:sp>
        <p:nvSpPr>
          <p:cNvPr id="800" name="Google Shape;800;g3379df3e034_1_608"/>
          <p:cNvSpPr txBox="1"/>
          <p:nvPr/>
        </p:nvSpPr>
        <p:spPr>
          <a:xfrm>
            <a:off x="3331800" y="4139525"/>
            <a:ext cx="20490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6985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None/>
            </a:pPr>
            <a:r>
              <a:rPr lang="en-ZA" sz="2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            </a:t>
            </a:r>
            <a:r>
              <a:rPr lang="en-ZA" sz="2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Subgroups 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801" name="Google Shape;801;g3379df3e034_1_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8189" y="2090550"/>
            <a:ext cx="1876975" cy="184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9752DE-4AB3-BF4E-F89C-7564FF097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30" y="1480984"/>
            <a:ext cx="3156198" cy="26585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6" name="Google Shape;806;g3379df3e034_1_628"/>
          <p:cNvCxnSpPr/>
          <p:nvPr/>
        </p:nvCxnSpPr>
        <p:spPr>
          <a:xfrm>
            <a:off x="2536027" y="1311877"/>
            <a:ext cx="16500" cy="4112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cxnSp>
        <p:nvCxnSpPr>
          <p:cNvPr id="807" name="Google Shape;807;g3379df3e034_1_628"/>
          <p:cNvCxnSpPr/>
          <p:nvPr/>
        </p:nvCxnSpPr>
        <p:spPr>
          <a:xfrm>
            <a:off x="472179" y="5423877"/>
            <a:ext cx="110145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cxnSp>
        <p:nvCxnSpPr>
          <p:cNvPr id="808" name="Google Shape;808;g3379df3e034_1_628"/>
          <p:cNvCxnSpPr/>
          <p:nvPr/>
        </p:nvCxnSpPr>
        <p:spPr>
          <a:xfrm rot="10800000">
            <a:off x="10444000" y="1311967"/>
            <a:ext cx="11100" cy="45039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cxnSp>
        <p:nvCxnSpPr>
          <p:cNvPr id="809" name="Google Shape;809;g3379df3e034_1_628"/>
          <p:cNvCxnSpPr/>
          <p:nvPr/>
        </p:nvCxnSpPr>
        <p:spPr>
          <a:xfrm rot="10800000" flipH="1">
            <a:off x="369800" y="1516733"/>
            <a:ext cx="10074000" cy="840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10" name="Google Shape;810;g3379df3e034_1_628"/>
          <p:cNvSpPr/>
          <p:nvPr/>
        </p:nvSpPr>
        <p:spPr>
          <a:xfrm>
            <a:off x="134501" y="3177553"/>
            <a:ext cx="2456890" cy="499500"/>
          </a:xfrm>
          <a:prstGeom prst="foldedCorner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ZA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Activities selection &amp; organising</a:t>
            </a:r>
            <a:endParaRPr sz="20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1" name="Google Shape;811;g3379df3e034_1_628"/>
          <p:cNvSpPr/>
          <p:nvPr/>
        </p:nvSpPr>
        <p:spPr>
          <a:xfrm>
            <a:off x="526988" y="3958726"/>
            <a:ext cx="1968300" cy="499500"/>
          </a:xfrm>
          <a:prstGeom prst="foldedCorner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ZA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Music selection</a:t>
            </a:r>
            <a:endParaRPr sz="20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2" name="Google Shape;812;g3379df3e034_1_628"/>
          <p:cNvSpPr/>
          <p:nvPr/>
        </p:nvSpPr>
        <p:spPr>
          <a:xfrm>
            <a:off x="672096" y="4694959"/>
            <a:ext cx="1952100" cy="499500"/>
          </a:xfrm>
          <a:prstGeom prst="foldedCorner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ZA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Conversations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g3379df3e034_1_628"/>
          <p:cNvSpPr txBox="1"/>
          <p:nvPr/>
        </p:nvSpPr>
        <p:spPr>
          <a:xfrm>
            <a:off x="2653903" y="5473533"/>
            <a:ext cx="77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Week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3379df3e034_1_628"/>
          <p:cNvSpPr txBox="1"/>
          <p:nvPr/>
        </p:nvSpPr>
        <p:spPr>
          <a:xfrm>
            <a:off x="9866359" y="5899419"/>
            <a:ext cx="11091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Day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100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5" name="Google Shape;815;g3379df3e034_1_628"/>
          <p:cNvCxnSpPr/>
          <p:nvPr/>
        </p:nvCxnSpPr>
        <p:spPr>
          <a:xfrm rot="10800000" flipH="1">
            <a:off x="369800" y="2329533"/>
            <a:ext cx="10074000" cy="240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816" name="Google Shape;816;g3379df3e034_1_628"/>
          <p:cNvCxnSpPr/>
          <p:nvPr/>
        </p:nvCxnSpPr>
        <p:spPr>
          <a:xfrm>
            <a:off x="420233" y="3037900"/>
            <a:ext cx="10023600" cy="270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817" name="Google Shape;817;g3379df3e034_1_628"/>
          <p:cNvCxnSpPr/>
          <p:nvPr/>
        </p:nvCxnSpPr>
        <p:spPr>
          <a:xfrm rot="10800000" flipH="1">
            <a:off x="504267" y="3752000"/>
            <a:ext cx="9939600" cy="870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818" name="Google Shape;818;g3379df3e034_1_628"/>
          <p:cNvCxnSpPr/>
          <p:nvPr/>
        </p:nvCxnSpPr>
        <p:spPr>
          <a:xfrm rot="10800000" flipH="1">
            <a:off x="588300" y="4564833"/>
            <a:ext cx="9855600" cy="270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19" name="Google Shape;819;g3379df3e034_1_628"/>
          <p:cNvSpPr txBox="1"/>
          <p:nvPr/>
        </p:nvSpPr>
        <p:spPr>
          <a:xfrm>
            <a:off x="3568303" y="5473533"/>
            <a:ext cx="77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Week 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g3379df3e034_1_628"/>
          <p:cNvSpPr txBox="1"/>
          <p:nvPr/>
        </p:nvSpPr>
        <p:spPr>
          <a:xfrm>
            <a:off x="4584303" y="5473533"/>
            <a:ext cx="77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Week 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g3379df3e034_1_628"/>
          <p:cNvSpPr txBox="1"/>
          <p:nvPr/>
        </p:nvSpPr>
        <p:spPr>
          <a:xfrm>
            <a:off x="5498703" y="5473533"/>
            <a:ext cx="77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Week 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2" name="Google Shape;822;g3379df3e034_1_628"/>
          <p:cNvCxnSpPr>
            <a:stCxn id="823" idx="0"/>
          </p:cNvCxnSpPr>
          <p:nvPr/>
        </p:nvCxnSpPr>
        <p:spPr>
          <a:xfrm rot="10800000">
            <a:off x="6379450" y="1515133"/>
            <a:ext cx="14100" cy="446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cxnSp>
        <p:nvCxnSpPr>
          <p:cNvPr id="824" name="Google Shape;824;g3379df3e034_1_628"/>
          <p:cNvCxnSpPr/>
          <p:nvPr/>
        </p:nvCxnSpPr>
        <p:spPr>
          <a:xfrm rot="10800000">
            <a:off x="5363576" y="1514979"/>
            <a:ext cx="0" cy="4112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cxnSp>
        <p:nvCxnSpPr>
          <p:cNvPr id="825" name="Google Shape;825;g3379df3e034_1_628"/>
          <p:cNvCxnSpPr/>
          <p:nvPr/>
        </p:nvCxnSpPr>
        <p:spPr>
          <a:xfrm rot="10800000">
            <a:off x="4347576" y="1514979"/>
            <a:ext cx="0" cy="4112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cxnSp>
        <p:nvCxnSpPr>
          <p:cNvPr id="826" name="Google Shape;826;g3379df3e034_1_628"/>
          <p:cNvCxnSpPr/>
          <p:nvPr/>
        </p:nvCxnSpPr>
        <p:spPr>
          <a:xfrm rot="10800000">
            <a:off x="3433176" y="1514979"/>
            <a:ext cx="0" cy="4112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sp>
        <p:nvSpPr>
          <p:cNvPr id="823" name="Google Shape;823;g3379df3e034_1_628"/>
          <p:cNvSpPr txBox="1"/>
          <p:nvPr/>
        </p:nvSpPr>
        <p:spPr>
          <a:xfrm>
            <a:off x="6006700" y="5981533"/>
            <a:ext cx="77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Day 30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7" name="Google Shape;827;g3379df3e034_1_628"/>
          <p:cNvCxnSpPr/>
          <p:nvPr/>
        </p:nvCxnSpPr>
        <p:spPr>
          <a:xfrm rot="10800000">
            <a:off x="8309800" y="1515133"/>
            <a:ext cx="14100" cy="446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sp>
        <p:nvSpPr>
          <p:cNvPr id="828" name="Google Shape;828;g3379df3e034_1_628"/>
          <p:cNvSpPr txBox="1"/>
          <p:nvPr/>
        </p:nvSpPr>
        <p:spPr>
          <a:xfrm>
            <a:off x="7937100" y="5981533"/>
            <a:ext cx="7737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Day  60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3379df3e034_1_628"/>
          <p:cNvSpPr txBox="1"/>
          <p:nvPr/>
        </p:nvSpPr>
        <p:spPr>
          <a:xfrm>
            <a:off x="11011267" y="2470900"/>
            <a:ext cx="11817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ZA" sz="2300" b="1" i="0" u="none" strike="noStrike" cap="none">
                <a:solidFill>
                  <a:srgbClr val="222222"/>
                </a:solidFill>
                <a:latin typeface="Avenir"/>
                <a:ea typeface="Avenir"/>
                <a:cs typeface="Avenir"/>
                <a:sym typeface="Avenir"/>
              </a:rPr>
              <a:t>Swim Lanes</a:t>
            </a:r>
            <a:endParaRPr sz="2300" b="1" i="0" u="none" strike="noStrike" cap="none">
              <a:solidFill>
                <a:srgbClr val="22222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830" name="Google Shape;830;g3379df3e034_1_628"/>
          <p:cNvCxnSpPr/>
          <p:nvPr/>
        </p:nvCxnSpPr>
        <p:spPr>
          <a:xfrm rot="10800000">
            <a:off x="10235900" y="2167667"/>
            <a:ext cx="992400" cy="45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1" name="Google Shape;831;g3379df3e034_1_628"/>
          <p:cNvCxnSpPr>
            <a:stCxn id="829" idx="1"/>
          </p:cNvCxnSpPr>
          <p:nvPr/>
        </p:nvCxnSpPr>
        <p:spPr>
          <a:xfrm rot="10800000">
            <a:off x="10253167" y="2672650"/>
            <a:ext cx="758100" cy="22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2" name="Google Shape;832;g3379df3e034_1_628"/>
          <p:cNvCxnSpPr/>
          <p:nvPr/>
        </p:nvCxnSpPr>
        <p:spPr>
          <a:xfrm flipH="1">
            <a:off x="10236733" y="3193667"/>
            <a:ext cx="857100" cy="20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3" name="Google Shape;833;g3379df3e034_1_628"/>
          <p:cNvCxnSpPr/>
          <p:nvPr/>
        </p:nvCxnSpPr>
        <p:spPr>
          <a:xfrm flipH="1">
            <a:off x="10606200" y="3335667"/>
            <a:ext cx="985200" cy="44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34" name="Google Shape;834;g3379df3e034_1_628"/>
          <p:cNvCxnSpPr/>
          <p:nvPr/>
        </p:nvCxnSpPr>
        <p:spPr>
          <a:xfrm flipH="1">
            <a:off x="10186100" y="3429000"/>
            <a:ext cx="1647300" cy="166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35" name="Google Shape;835;g3379df3e034_1_628"/>
          <p:cNvSpPr txBox="1"/>
          <p:nvPr/>
        </p:nvSpPr>
        <p:spPr>
          <a:xfrm>
            <a:off x="6819500" y="5676733"/>
            <a:ext cx="968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Month 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2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3379df3e034_1_628"/>
          <p:cNvSpPr txBox="1"/>
          <p:nvPr/>
        </p:nvSpPr>
        <p:spPr>
          <a:xfrm>
            <a:off x="8953100" y="5676733"/>
            <a:ext cx="9684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Month </a:t>
            </a:r>
            <a:endParaRPr sz="1600" b="1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ZA" sz="16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3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3379df3e034_1_628"/>
          <p:cNvSpPr/>
          <p:nvPr/>
        </p:nvSpPr>
        <p:spPr>
          <a:xfrm>
            <a:off x="2654113" y="1823013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38" name="Google Shape;838;g3379df3e034_1_628"/>
          <p:cNvSpPr/>
          <p:nvPr/>
        </p:nvSpPr>
        <p:spPr>
          <a:xfrm>
            <a:off x="3433163" y="2489350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39" name="Google Shape;839;g3379df3e034_1_628"/>
          <p:cNvSpPr/>
          <p:nvPr/>
        </p:nvSpPr>
        <p:spPr>
          <a:xfrm>
            <a:off x="6379113" y="1781400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0" name="Google Shape;840;g3379df3e034_1_628"/>
          <p:cNvSpPr/>
          <p:nvPr/>
        </p:nvSpPr>
        <p:spPr>
          <a:xfrm>
            <a:off x="8259738" y="1716363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1" name="Google Shape;841;g3379df3e034_1_628"/>
          <p:cNvSpPr/>
          <p:nvPr/>
        </p:nvSpPr>
        <p:spPr>
          <a:xfrm>
            <a:off x="5204100" y="2469450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2" name="Google Shape;842;g3379df3e034_1_628"/>
          <p:cNvSpPr/>
          <p:nvPr/>
        </p:nvSpPr>
        <p:spPr>
          <a:xfrm>
            <a:off x="6740050" y="2469450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3" name="Google Shape;843;g3379df3e034_1_628"/>
          <p:cNvSpPr/>
          <p:nvPr/>
        </p:nvSpPr>
        <p:spPr>
          <a:xfrm>
            <a:off x="3010513" y="3100375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4" name="Google Shape;844;g3379df3e034_1_628"/>
          <p:cNvSpPr/>
          <p:nvPr/>
        </p:nvSpPr>
        <p:spPr>
          <a:xfrm>
            <a:off x="7073013" y="3262338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5" name="Google Shape;845;g3379df3e034_1_628"/>
          <p:cNvSpPr/>
          <p:nvPr/>
        </p:nvSpPr>
        <p:spPr>
          <a:xfrm>
            <a:off x="6379113" y="3180838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6" name="Google Shape;846;g3379df3e034_1_628"/>
          <p:cNvSpPr/>
          <p:nvPr/>
        </p:nvSpPr>
        <p:spPr>
          <a:xfrm>
            <a:off x="4559350" y="3935963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7" name="Google Shape;847;g3379df3e034_1_628"/>
          <p:cNvSpPr/>
          <p:nvPr/>
        </p:nvSpPr>
        <p:spPr>
          <a:xfrm>
            <a:off x="8537538" y="3950900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8" name="Google Shape;848;g3379df3e034_1_628"/>
          <p:cNvSpPr/>
          <p:nvPr/>
        </p:nvSpPr>
        <p:spPr>
          <a:xfrm>
            <a:off x="6962638" y="4779038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9" name="Google Shape;849;g3379df3e034_1_628"/>
          <p:cNvSpPr/>
          <p:nvPr/>
        </p:nvSpPr>
        <p:spPr>
          <a:xfrm>
            <a:off x="2681725" y="4679913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0" name="Google Shape;850;g3379df3e034_1_628"/>
          <p:cNvSpPr/>
          <p:nvPr/>
        </p:nvSpPr>
        <p:spPr>
          <a:xfrm>
            <a:off x="3450963" y="3837663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1" name="Google Shape;851;g3379df3e034_1_628"/>
          <p:cNvSpPr/>
          <p:nvPr/>
        </p:nvSpPr>
        <p:spPr>
          <a:xfrm>
            <a:off x="2720738" y="3935963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2" name="Google Shape;852;g3379df3e034_1_628"/>
          <p:cNvSpPr/>
          <p:nvPr/>
        </p:nvSpPr>
        <p:spPr>
          <a:xfrm>
            <a:off x="3413488" y="1781400"/>
            <a:ext cx="693900" cy="453600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ZA" sz="1300" b="0" i="0" u="none" strike="noStrike" cap="none">
                <a:solidFill>
                  <a:schemeClr val="lt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Action</a:t>
            </a:r>
            <a:endParaRPr sz="900" b="0" i="0" u="none" strike="noStrike" cap="none">
              <a:solidFill>
                <a:schemeClr val="lt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3" name="Google Shape;853;g3379df3e034_1_628"/>
          <p:cNvSpPr/>
          <p:nvPr/>
        </p:nvSpPr>
        <p:spPr>
          <a:xfrm>
            <a:off x="541254" y="1705799"/>
            <a:ext cx="1952100" cy="499500"/>
          </a:xfrm>
          <a:prstGeom prst="foldedCorner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ZA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Food selection &amp; preparation</a:t>
            </a:r>
            <a:endParaRPr sz="20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4" name="Google Shape;854;g3379df3e034_1_628"/>
          <p:cNvSpPr/>
          <p:nvPr/>
        </p:nvSpPr>
        <p:spPr>
          <a:xfrm>
            <a:off x="609913" y="2520943"/>
            <a:ext cx="1968300" cy="499500"/>
          </a:xfrm>
          <a:prstGeom prst="foldedCorner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ZA"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Food selection</a:t>
            </a:r>
            <a:endParaRPr sz="20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5" name="Google Shape;855;g3379df3e034_1_628"/>
          <p:cNvSpPr txBox="1"/>
          <p:nvPr/>
        </p:nvSpPr>
        <p:spPr>
          <a:xfrm>
            <a:off x="1374838" y="234050"/>
            <a:ext cx="9021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lang="en-ZA"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wimlanes (and actions)</a:t>
            </a:r>
            <a:endParaRPr sz="16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56" name="Google Shape;856;g3379df3e034_1_628" descr="A blue circle with white number thre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424" y="237283"/>
            <a:ext cx="666617" cy="66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379df3e034_1_682"/>
          <p:cNvSpPr txBox="1"/>
          <p:nvPr/>
        </p:nvSpPr>
        <p:spPr>
          <a:xfrm>
            <a:off x="1341767" y="24617"/>
            <a:ext cx="9021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36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Sync up the thematic plans</a:t>
            </a:r>
            <a:endParaRPr sz="16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2" name="Google Shape;862;g3379df3e034_1_682"/>
          <p:cNvSpPr txBox="1"/>
          <p:nvPr/>
        </p:nvSpPr>
        <p:spPr>
          <a:xfrm>
            <a:off x="3157975" y="6073583"/>
            <a:ext cx="2822407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6985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None/>
            </a:pPr>
            <a:endParaRPr sz="1400" b="0" i="0" u="none" strike="noStrike" cap="none">
              <a:solidFill>
                <a:srgbClr val="8387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3" name="Google Shape;863;g3379df3e034_1_682"/>
          <p:cNvSpPr txBox="1"/>
          <p:nvPr/>
        </p:nvSpPr>
        <p:spPr>
          <a:xfrm>
            <a:off x="6471172" y="5544186"/>
            <a:ext cx="2822407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None/>
            </a:pPr>
            <a:endParaRPr sz="1400" b="0" i="0" u="none" strike="noStrike" cap="none">
              <a:solidFill>
                <a:srgbClr val="8387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64" name="Google Shape;864;g3379df3e034_1_682" descr="A white number on a red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744" y="237282"/>
            <a:ext cx="659951" cy="666617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3379df3e034_1_682"/>
          <p:cNvSpPr/>
          <p:nvPr/>
        </p:nvSpPr>
        <p:spPr>
          <a:xfrm>
            <a:off x="0" y="1049867"/>
            <a:ext cx="3725400" cy="5808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6" name="Google Shape;866;g3379df3e034_1_682"/>
          <p:cNvSpPr/>
          <p:nvPr/>
        </p:nvSpPr>
        <p:spPr>
          <a:xfrm>
            <a:off x="3654174" y="1935175"/>
            <a:ext cx="8174100" cy="4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Do the timings across workstreams match up?</a:t>
            </a:r>
            <a:endParaRPr sz="22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Do we need to move the post-it’s around on the timeline? </a:t>
            </a:r>
            <a:endParaRPr sz="22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Any gaps? </a:t>
            </a:r>
            <a:endParaRPr sz="22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Are there too many actions in one week or month?</a:t>
            </a:r>
            <a:endParaRPr sz="22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Additional team members to recruit?</a:t>
            </a:r>
            <a:endParaRPr sz="22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Other leaders to reach out to?</a:t>
            </a:r>
            <a:endParaRPr sz="22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19200" marR="0" lvl="1" indent="-425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Font typeface="Raleway"/>
              <a:buChar char="○"/>
            </a:pPr>
            <a:r>
              <a:rPr lang="en-ZA" sz="22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What else?</a:t>
            </a:r>
            <a:endParaRPr sz="22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67" name="Google Shape;867;g3379df3e034_1_682" descr="A check mark in a squar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207" y="1783508"/>
            <a:ext cx="2153438" cy="2129242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g3379df3e034_1_682"/>
          <p:cNvSpPr/>
          <p:nvPr/>
        </p:nvSpPr>
        <p:spPr>
          <a:xfrm>
            <a:off x="155250" y="4155450"/>
            <a:ext cx="3414900" cy="2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All</a:t>
            </a:r>
            <a:r>
              <a:rPr lang="en-ZA" sz="2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team</a:t>
            </a:r>
            <a:r>
              <a:rPr lang="en-ZA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members review the full plan</a:t>
            </a:r>
            <a:endParaRPr sz="26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(all workstreams)</a:t>
            </a:r>
            <a:endParaRPr sz="26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379df3e034_1_693"/>
          <p:cNvSpPr txBox="1"/>
          <p:nvPr/>
        </p:nvSpPr>
        <p:spPr>
          <a:xfrm>
            <a:off x="1385613" y="-23309"/>
            <a:ext cx="9021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ZA" sz="3600" b="1" i="0" u="none" strike="noStrike" cap="none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Stress-test the 100-Day Plan</a:t>
            </a:r>
            <a:endParaRPr sz="16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4" name="Google Shape;874;g3379df3e034_1_693"/>
          <p:cNvSpPr txBox="1"/>
          <p:nvPr/>
        </p:nvSpPr>
        <p:spPr>
          <a:xfrm>
            <a:off x="3157975" y="6073583"/>
            <a:ext cx="2822407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>
            <a:noAutofit/>
          </a:bodyPr>
          <a:lstStyle/>
          <a:p>
            <a:pPr marL="6985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71728"/>
              </a:buClr>
              <a:buSzPts val="2500"/>
              <a:buFont typeface="Avenir"/>
              <a:buNone/>
            </a:pPr>
            <a:endParaRPr sz="1400" b="0" i="0" u="none" strike="noStrike" cap="none">
              <a:solidFill>
                <a:srgbClr val="838787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75" name="Google Shape;875;g3379df3e034_1_693" descr="A white number on a yellow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458" y="237282"/>
            <a:ext cx="659952" cy="666618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g3379df3e034_1_693"/>
          <p:cNvSpPr txBox="1"/>
          <p:nvPr/>
        </p:nvSpPr>
        <p:spPr>
          <a:xfrm>
            <a:off x="2196290" y="1301163"/>
            <a:ext cx="5460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ZA" sz="2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Do the work streams add up to the 100-day Goal? If not, what else to do?</a:t>
            </a:r>
            <a:endParaRPr sz="20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ZA" sz="2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What could go wrong with the Plan? What risk mitigating steps can we add?</a:t>
            </a:r>
            <a:endParaRPr/>
          </a:p>
        </p:txBody>
      </p:sp>
      <p:sp>
        <p:nvSpPr>
          <p:cNvPr id="877" name="Google Shape;877;g3379df3e034_1_693"/>
          <p:cNvSpPr/>
          <p:nvPr/>
        </p:nvSpPr>
        <p:spPr>
          <a:xfrm>
            <a:off x="9043075" y="1038578"/>
            <a:ext cx="3148800" cy="5819522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8" name="Google Shape;878;g3379df3e034_1_693"/>
          <p:cNvSpPr txBox="1"/>
          <p:nvPr/>
        </p:nvSpPr>
        <p:spPr>
          <a:xfrm>
            <a:off x="9043080" y="1549341"/>
            <a:ext cx="31005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ZA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Who volunteer</a:t>
            </a:r>
            <a:r>
              <a:rPr lang="en-ZA" sz="2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to transcribe t</a:t>
            </a:r>
            <a:r>
              <a:rPr lang="en-ZA" sz="2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he plan on the </a:t>
            </a:r>
            <a:r>
              <a:rPr lang="en-ZA" sz="2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work-planning template. </a:t>
            </a:r>
            <a:endParaRPr sz="22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79" name="Google Shape;879;g3379df3e034_1_693" descr="A rainbow colored arrows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6912" y="4212803"/>
            <a:ext cx="2241142" cy="2215961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g3379df3e034_1_693"/>
          <p:cNvSpPr txBox="1"/>
          <p:nvPr/>
        </p:nvSpPr>
        <p:spPr>
          <a:xfrm>
            <a:off x="2330475" y="3098825"/>
            <a:ext cx="65658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dirty="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Do we need to</a:t>
            </a:r>
            <a:r>
              <a:rPr lang="en-ZA" sz="2000" b="0" i="0" u="none" strike="noStrike" cap="none" dirty="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 add actions </a:t>
            </a:r>
            <a:r>
              <a:rPr lang="en-ZA" sz="2000" dirty="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on:</a:t>
            </a:r>
            <a:endParaRPr dirty="0"/>
          </a:p>
          <a:p>
            <a:pPr marL="28575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ZA" sz="2000" b="0" i="0" u="none" strike="noStrike" cap="none" dirty="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Assessing the baseline, or creating one if none exists?</a:t>
            </a:r>
            <a:endParaRPr sz="2000" dirty="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ZA" sz="2000" b="0" i="0" u="none" strike="noStrike" cap="none" dirty="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Creating a way to track progress against the goal?</a:t>
            </a:r>
            <a:endParaRPr sz="2000" dirty="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ZA" sz="2000" dirty="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Communicating with key stakeholders?</a:t>
            </a:r>
            <a:endParaRPr dirty="0">
              <a:solidFill>
                <a:schemeClr val="dk1"/>
              </a:solidFill>
            </a:endParaRPr>
          </a:p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4" name="Google Shape;884;g3379df3e034_1_693"/>
          <p:cNvSpPr txBox="1"/>
          <p:nvPr/>
        </p:nvSpPr>
        <p:spPr>
          <a:xfrm>
            <a:off x="2196290" y="5720763"/>
            <a:ext cx="5460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Add Review sessions with the Challenge Strategist on the timeline</a:t>
            </a:r>
            <a:endParaRPr sz="2000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82D98-3441-3A66-C6E3-F53BBA0C0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36" y="1370962"/>
            <a:ext cx="1472187" cy="1237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2ADC2-3469-6788-5A2A-1163A7DF5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36" y="3356535"/>
            <a:ext cx="1469139" cy="1240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9658B-9505-DD37-C857-5CB973453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97" y="5320783"/>
            <a:ext cx="1469139" cy="123749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379df3e034_1_707"/>
          <p:cNvSpPr/>
          <p:nvPr/>
        </p:nvSpPr>
        <p:spPr>
          <a:xfrm>
            <a:off x="-1" y="2264177"/>
            <a:ext cx="12191999" cy="10576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3379df3e034_1_707"/>
          <p:cNvSpPr/>
          <p:nvPr/>
        </p:nvSpPr>
        <p:spPr>
          <a:xfrm>
            <a:off x="1" y="4603249"/>
            <a:ext cx="12191999" cy="9885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g3379df3e034_1_707"/>
          <p:cNvSpPr txBox="1">
            <a:spLocks noGrp="1"/>
          </p:cNvSpPr>
          <p:nvPr>
            <p:ph type="title"/>
          </p:nvPr>
        </p:nvSpPr>
        <p:spPr>
          <a:xfrm>
            <a:off x="454867" y="73592"/>
            <a:ext cx="8016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ZA" sz="4300"/>
              <a:t>The Way Forward</a:t>
            </a:r>
            <a:endParaRPr sz="43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2" name="Google Shape;892;g3379df3e034_1_707"/>
          <p:cNvSpPr/>
          <p:nvPr/>
        </p:nvSpPr>
        <p:spPr>
          <a:xfrm>
            <a:off x="0" y="1027288"/>
            <a:ext cx="2088445" cy="5830711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g3379df3e034_1_707"/>
          <p:cNvSpPr txBox="1"/>
          <p:nvPr/>
        </p:nvSpPr>
        <p:spPr>
          <a:xfrm>
            <a:off x="-225777" y="1027288"/>
            <a:ext cx="2314222" cy="583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</a:pPr>
            <a:r>
              <a:rPr lang="en-ZA" sz="3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Next</a:t>
            </a:r>
            <a:endParaRPr sz="32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</a:pPr>
            <a:r>
              <a:rPr lang="en-ZA" sz="3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Steps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g3379df3e034_1_707"/>
          <p:cNvSpPr txBox="1"/>
          <p:nvPr/>
        </p:nvSpPr>
        <p:spPr>
          <a:xfrm>
            <a:off x="3258728" y="2532093"/>
            <a:ext cx="8673627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ZA"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Schedule weekly team meetings.</a:t>
            </a:r>
            <a:endParaRPr sz="24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5" name="Google Shape;895;g3379df3e034_1_707"/>
          <p:cNvSpPr txBox="1"/>
          <p:nvPr/>
        </p:nvSpPr>
        <p:spPr>
          <a:xfrm>
            <a:off x="3366369" y="1397457"/>
            <a:ext cx="841923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ZA"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Convert </a:t>
            </a:r>
            <a:r>
              <a:rPr lang="en-ZA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swimlanes</a:t>
            </a:r>
            <a:r>
              <a:rPr lang="en-ZA"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to wo</a:t>
            </a:r>
            <a:r>
              <a:rPr lang="en-ZA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rk plan template,</a:t>
            </a:r>
            <a:r>
              <a:rPr lang="en-ZA"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share with  the team</a:t>
            </a:r>
            <a:endParaRPr sz="18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6" name="Google Shape;896;g3379df3e034_1_707"/>
          <p:cNvSpPr txBox="1"/>
          <p:nvPr/>
        </p:nvSpPr>
        <p:spPr>
          <a:xfrm>
            <a:off x="3258728" y="3675608"/>
            <a:ext cx="841923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ZA" sz="24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Get baseline information on 100-Day Goal</a:t>
            </a:r>
            <a:endParaRPr sz="18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97" name="Google Shape;897;g3379df3e034_1_707"/>
          <p:cNvSpPr txBox="1"/>
          <p:nvPr/>
        </p:nvSpPr>
        <p:spPr>
          <a:xfrm>
            <a:off x="3366370" y="5957686"/>
            <a:ext cx="8683611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ZA"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Send “hold the date” calendar For the Refresh Workshop</a:t>
            </a:r>
            <a:endParaRPr sz="18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98" name="Google Shape;898;g3379df3e034_1_707" descr="A yellow circle with a check mark i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788" y="5657836"/>
            <a:ext cx="1093582" cy="1062159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g3379df3e034_1_707"/>
          <p:cNvSpPr txBox="1"/>
          <p:nvPr/>
        </p:nvSpPr>
        <p:spPr>
          <a:xfrm>
            <a:off x="2088445" y="4697484"/>
            <a:ext cx="83763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ZA" sz="24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Schedule c</a:t>
            </a:r>
            <a:r>
              <a:rPr lang="en-ZA" sz="24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heck-in with the Team </a:t>
            </a:r>
            <a:r>
              <a:rPr lang="en-ZA" sz="2400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C</a:t>
            </a:r>
            <a:r>
              <a:rPr lang="en-ZA" sz="2400" b="0" i="0" u="none" strike="noStrike" cap="none">
                <a:solidFill>
                  <a:srgbClr val="222222"/>
                </a:solidFill>
                <a:latin typeface="Raleway"/>
                <a:ea typeface="Raleway"/>
                <a:cs typeface="Raleway"/>
                <a:sym typeface="Raleway"/>
              </a:rPr>
              <a:t>oach and Challenge strategist</a:t>
            </a:r>
            <a:endParaRPr sz="1800" b="0" i="0" u="none" strike="noStrike" cap="none">
              <a:solidFill>
                <a:srgbClr val="22222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E41BE5-EC47-87F1-E61B-3D122DC05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775" y="1130897"/>
            <a:ext cx="1472187" cy="1237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865C1D-0436-FEC6-7B8C-B645DFF15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27" y="3354322"/>
            <a:ext cx="1469139" cy="1240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8988B-6D70-9896-5D1E-CD07FD02D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455" y="4534216"/>
            <a:ext cx="1469139" cy="1240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841BED-DC8F-1366-4222-D3CBCC3A9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226" y="2065180"/>
            <a:ext cx="1614374" cy="13631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3379df3e034_1_725"/>
          <p:cNvSpPr txBox="1">
            <a:spLocks noGrp="1"/>
          </p:cNvSpPr>
          <p:nvPr>
            <p:ph type="title"/>
          </p:nvPr>
        </p:nvSpPr>
        <p:spPr>
          <a:xfrm>
            <a:off x="586259" y="-9059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ZA"/>
              <a:t>Workshop Feedback</a:t>
            </a:r>
            <a:endParaRPr/>
          </a:p>
        </p:txBody>
      </p:sp>
      <p:sp>
        <p:nvSpPr>
          <p:cNvPr id="909" name="Google Shape;909;g3379df3e034_1_725"/>
          <p:cNvSpPr txBox="1"/>
          <p:nvPr/>
        </p:nvSpPr>
        <p:spPr>
          <a:xfrm>
            <a:off x="6073300" y="2129800"/>
            <a:ext cx="5729400" cy="32997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10" name="Google Shape;910;g3379df3e034_1_725"/>
          <p:cNvSpPr txBox="1"/>
          <p:nvPr/>
        </p:nvSpPr>
        <p:spPr>
          <a:xfrm>
            <a:off x="5890000" y="2334834"/>
            <a:ext cx="6096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Add your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Mentimeter code here</a:t>
            </a:r>
            <a:endParaRPr/>
          </a:p>
        </p:txBody>
      </p:sp>
      <p:grpSp>
        <p:nvGrpSpPr>
          <p:cNvPr id="911" name="Google Shape;911;g3379df3e034_1_725"/>
          <p:cNvGrpSpPr/>
          <p:nvPr/>
        </p:nvGrpSpPr>
        <p:grpSpPr>
          <a:xfrm>
            <a:off x="1399325" y="1333759"/>
            <a:ext cx="3170650" cy="5318090"/>
            <a:chOff x="1399325" y="1333759"/>
            <a:chExt cx="3170650" cy="5318090"/>
          </a:xfrm>
        </p:grpSpPr>
        <p:pic>
          <p:nvPicPr>
            <p:cNvPr id="912" name="Google Shape;912;g3379df3e034_1_7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99325" y="1333759"/>
              <a:ext cx="2659045" cy="5318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3" name="Google Shape;913;g3379df3e034_1_725"/>
            <p:cNvSpPr txBox="1"/>
            <p:nvPr/>
          </p:nvSpPr>
          <p:spPr>
            <a:xfrm>
              <a:off x="1575675" y="5019875"/>
              <a:ext cx="2994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2200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www.menti.com</a:t>
              </a:r>
              <a:endParaRPr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3379df3e034_1_745"/>
          <p:cNvSpPr/>
          <p:nvPr/>
        </p:nvSpPr>
        <p:spPr>
          <a:xfrm>
            <a:off x="2525" y="5000"/>
            <a:ext cx="12192000" cy="6858000"/>
          </a:xfrm>
          <a:prstGeom prst="rect">
            <a:avLst/>
          </a:prstGeom>
          <a:solidFill>
            <a:srgbClr val="DEE0E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3" name="Google Shape;933;g3379df3e034_1_745"/>
          <p:cNvSpPr txBox="1">
            <a:spLocks noGrp="1"/>
          </p:cNvSpPr>
          <p:nvPr>
            <p:ph type="title"/>
          </p:nvPr>
        </p:nvSpPr>
        <p:spPr>
          <a:xfrm>
            <a:off x="686116" y="130898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ZA">
                <a:solidFill>
                  <a:schemeClr val="dk1"/>
                </a:solidFill>
              </a:rPr>
              <a:t>Group Photo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1C585-3E96-98E7-E3E3-01CF81BCE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892" y="1275975"/>
            <a:ext cx="6271374" cy="529553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379df3e034_1_732"/>
          <p:cNvSpPr/>
          <p:nvPr/>
        </p:nvSpPr>
        <p:spPr>
          <a:xfrm>
            <a:off x="4010675" y="-71150"/>
            <a:ext cx="8182800" cy="116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g3379df3e034_1_732"/>
          <p:cNvSpPr/>
          <p:nvPr/>
        </p:nvSpPr>
        <p:spPr>
          <a:xfrm>
            <a:off x="0" y="0"/>
            <a:ext cx="40092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1" name="Google Shape;921;g3379df3e034_1_732"/>
          <p:cNvGrpSpPr/>
          <p:nvPr/>
        </p:nvGrpSpPr>
        <p:grpSpPr>
          <a:xfrm>
            <a:off x="663250" y="512854"/>
            <a:ext cx="2695597" cy="2706279"/>
            <a:chOff x="3652281" y="1125188"/>
            <a:chExt cx="4856057" cy="4875300"/>
          </a:xfrm>
        </p:grpSpPr>
        <p:sp>
          <p:nvSpPr>
            <p:cNvPr id="922" name="Google Shape;922;g3379df3e034_1_732"/>
            <p:cNvSpPr/>
            <p:nvPr/>
          </p:nvSpPr>
          <p:spPr>
            <a:xfrm>
              <a:off x="3654938" y="1125188"/>
              <a:ext cx="4853400" cy="48753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g3379df3e034_1_732"/>
            <p:cNvSpPr txBox="1"/>
            <p:nvPr/>
          </p:nvSpPr>
          <p:spPr>
            <a:xfrm>
              <a:off x="3652281" y="1851428"/>
              <a:ext cx="4573200" cy="3460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080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ZA" sz="2200" b="1" i="0" u="none" strike="noStrike" cap="none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See what previous teams have done </a:t>
              </a:r>
              <a:r>
                <a:rPr lang="en-ZA" sz="22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&amp; Check out y</a:t>
              </a:r>
              <a:r>
                <a:rPr lang="en-ZA" sz="2200" b="1" i="0" u="none" strike="noStrike" cap="none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our project on the dashboard</a:t>
              </a:r>
              <a:endParaRPr sz="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4" name="Google Shape;924;g3379df3e034_1_732"/>
          <p:cNvSpPr txBox="1"/>
          <p:nvPr/>
        </p:nvSpPr>
        <p:spPr>
          <a:xfrm>
            <a:off x="3918856" y="5687826"/>
            <a:ext cx="8273100" cy="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ZA" sz="5000" b="1" i="0" u="none" strike="noStrike" cap="none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www.endinggbvf.org</a:t>
            </a:r>
            <a:endParaRPr sz="5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g3379df3e034_1_732" descr="A yellow arrow pointing to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82403">
            <a:off x="3316957" y="5363956"/>
            <a:ext cx="1385090" cy="13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g3379df3e034_1_732"/>
          <p:cNvSpPr txBox="1">
            <a:spLocks noGrp="1"/>
          </p:cNvSpPr>
          <p:nvPr>
            <p:ph type="body" idx="1"/>
          </p:nvPr>
        </p:nvSpPr>
        <p:spPr>
          <a:xfrm>
            <a:off x="-600" y="3752904"/>
            <a:ext cx="40098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ZA" sz="3600" b="1">
                <a:solidFill>
                  <a:schemeClr val="lt1"/>
                </a:solidFill>
              </a:rPr>
              <a:t>#endGBVF    #100dayimpact    #100day4GBVF</a:t>
            </a:r>
            <a:endParaRPr/>
          </a:p>
        </p:txBody>
      </p:sp>
      <p:pic>
        <p:nvPicPr>
          <p:cNvPr id="2" name="Google Shape;772;g32fd5d2377a_3_718">
            <a:extLst>
              <a:ext uri="{FF2B5EF4-FFF2-40B4-BE49-F238E27FC236}">
                <a16:creationId xmlns:a16="http://schemas.microsoft.com/office/drawing/2014/main" id="{7A5C2269-BA27-7F57-46BD-38B64B4810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7388" y="128712"/>
            <a:ext cx="5703232" cy="309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73;g32fd5d2377a_3_718">
            <a:extLst>
              <a:ext uri="{FF2B5EF4-FFF2-40B4-BE49-F238E27FC236}">
                <a16:creationId xmlns:a16="http://schemas.microsoft.com/office/drawing/2014/main" id="{8223BA72-A654-3D32-95A0-CB9B9F228A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7388" y="3184160"/>
            <a:ext cx="5540694" cy="2722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379df3e034_1_169"/>
          <p:cNvSpPr/>
          <p:nvPr/>
        </p:nvSpPr>
        <p:spPr>
          <a:xfrm>
            <a:off x="0" y="-17675"/>
            <a:ext cx="12192082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3379df3e034_1_169"/>
          <p:cNvSpPr txBox="1"/>
          <p:nvPr/>
        </p:nvSpPr>
        <p:spPr>
          <a:xfrm>
            <a:off x="2504099" y="775109"/>
            <a:ext cx="917034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Focus of our 100-Day Challenge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g3379df3e034_1_169" descr="A logo of an eye with a magnifying glas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493" y="172814"/>
            <a:ext cx="1928257" cy="190659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379df3e034_1_169"/>
          <p:cNvSpPr txBox="1"/>
          <p:nvPr/>
        </p:nvSpPr>
        <p:spPr>
          <a:xfrm>
            <a:off x="726750" y="2096761"/>
            <a:ext cx="10738500" cy="40865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g3379df3e034_1_169"/>
          <p:cNvSpPr txBox="1"/>
          <p:nvPr/>
        </p:nvSpPr>
        <p:spPr>
          <a:xfrm>
            <a:off x="1049429" y="2306788"/>
            <a:ext cx="100932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ZA" sz="2800" b="1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Team coach note</a:t>
            </a:r>
            <a:endParaRPr sz="2800" b="1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Add the focus area to the slide</a:t>
            </a:r>
            <a:r>
              <a:rPr lang="en-ZA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  The focus area </a:t>
            </a: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selected</a:t>
            </a:r>
            <a:r>
              <a:rPr lang="en-ZA"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by the leaders</a:t>
            </a: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and which is mentioned in the Challenge note.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This is the slide where the Challenge Strategist or a leader will give a brief overview of the selected focus area with the team.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c7e16192e6_0_0"/>
          <p:cNvSpPr/>
          <p:nvPr/>
        </p:nvSpPr>
        <p:spPr>
          <a:xfrm>
            <a:off x="0" y="0"/>
            <a:ext cx="40092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g3c7e16192e6_0_0"/>
          <p:cNvGrpSpPr/>
          <p:nvPr/>
        </p:nvGrpSpPr>
        <p:grpSpPr>
          <a:xfrm>
            <a:off x="664725" y="512854"/>
            <a:ext cx="2694122" cy="2706279"/>
            <a:chOff x="3654938" y="1125188"/>
            <a:chExt cx="4853400" cy="4875300"/>
          </a:xfrm>
        </p:grpSpPr>
        <p:sp>
          <p:nvSpPr>
            <p:cNvPr id="781" name="Google Shape;781;g3c7e16192e6_0_0"/>
            <p:cNvSpPr/>
            <p:nvPr/>
          </p:nvSpPr>
          <p:spPr>
            <a:xfrm>
              <a:off x="3654938" y="1125188"/>
              <a:ext cx="4853400" cy="48753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g3c7e16192e6_0_0"/>
            <p:cNvSpPr txBox="1"/>
            <p:nvPr/>
          </p:nvSpPr>
          <p:spPr>
            <a:xfrm>
              <a:off x="3654940" y="2270200"/>
              <a:ext cx="4573200" cy="256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080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ZA" sz="3200" b="1" i="0" u="none" strike="noStrike" cap="none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Other Movement tools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83" name="Google Shape;783;g3c7e16192e6_0_0" descr="A yellow arrow pointing to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82403">
            <a:off x="1420907" y="5363956"/>
            <a:ext cx="1385090" cy="1325701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g3c7e16192e6_0_0"/>
          <p:cNvSpPr txBox="1">
            <a:spLocks noGrp="1"/>
          </p:cNvSpPr>
          <p:nvPr>
            <p:ph type="body" idx="1"/>
          </p:nvPr>
        </p:nvSpPr>
        <p:spPr>
          <a:xfrm>
            <a:off x="0" y="3490958"/>
            <a:ext cx="40098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ZA" sz="3600" b="1">
                <a:solidFill>
                  <a:schemeClr val="lt1"/>
                </a:solidFill>
              </a:rPr>
              <a:t>Follow your </a:t>
            </a:r>
            <a:endParaRPr sz="36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ZA" sz="3600" b="1">
                <a:solidFill>
                  <a:schemeClr val="lt1"/>
                </a:solidFill>
              </a:rPr>
              <a:t>team on </a:t>
            </a:r>
            <a:endParaRPr sz="36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ZA" sz="3600" b="1">
                <a:solidFill>
                  <a:schemeClr val="lt1"/>
                </a:solidFill>
              </a:rPr>
              <a:t>Social Media.</a:t>
            </a:r>
            <a:endParaRPr/>
          </a:p>
        </p:txBody>
      </p:sp>
      <p:sp>
        <p:nvSpPr>
          <p:cNvPr id="785" name="Google Shape;785;g3c7e16192e6_0_0"/>
          <p:cNvSpPr txBox="1"/>
          <p:nvPr/>
        </p:nvSpPr>
        <p:spPr>
          <a:xfrm>
            <a:off x="4368600" y="2814838"/>
            <a:ext cx="36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latin typeface="Raleway"/>
                <a:ea typeface="Raleway"/>
                <a:cs typeface="Raleway"/>
                <a:sym typeface="Raleway"/>
              </a:rPr>
              <a:t>https://www.facebook.com/endgbvf100days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86" name="Google Shape;786;g3c7e16192e6_0_0" title="Facebook QR cod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6318" y="1494075"/>
            <a:ext cx="1320750" cy="13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g3c7e16192e6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7170" y="581762"/>
            <a:ext cx="1320750" cy="91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3c7e16192e6_0_0"/>
          <p:cNvSpPr txBox="1"/>
          <p:nvPr/>
        </p:nvSpPr>
        <p:spPr>
          <a:xfrm>
            <a:off x="7748275" y="2814838"/>
            <a:ext cx="36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latin typeface="Raleway"/>
                <a:ea typeface="Raleway"/>
                <a:cs typeface="Raleway"/>
                <a:sym typeface="Raleway"/>
              </a:rPr>
              <a:t>https://www.instagram.com/endgbvf_100daychallenges/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89" name="Google Shape;789;g3c7e16192e6_0_0"/>
          <p:cNvSpPr txBox="1"/>
          <p:nvPr/>
        </p:nvSpPr>
        <p:spPr>
          <a:xfrm>
            <a:off x="4389915" y="5922238"/>
            <a:ext cx="36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latin typeface="Raleway"/>
                <a:ea typeface="Raleway"/>
                <a:cs typeface="Raleway"/>
                <a:sym typeface="Raleway"/>
              </a:rPr>
              <a:t>https://x.com/gbvf100days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90" name="Google Shape;790;g3c7e16192e6_0_0"/>
          <p:cNvSpPr txBox="1"/>
          <p:nvPr/>
        </p:nvSpPr>
        <p:spPr>
          <a:xfrm>
            <a:off x="7502400" y="5922250"/>
            <a:ext cx="4145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>
                <a:latin typeface="Raleway"/>
                <a:ea typeface="Raleway"/>
                <a:cs typeface="Raleway"/>
                <a:sym typeface="Raleway"/>
              </a:rPr>
              <a:t>https://www.linkedin.com/company/endgbvf-100-day-challenges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1" name="Google Shape;791;g3c7e16192e6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34448" y="563276"/>
            <a:ext cx="1363183" cy="9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g3c7e16192e6_0_0" title="Instagram QR code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95998" y="1494075"/>
            <a:ext cx="1320750" cy="13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3c7e16192e6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2398" y="3679041"/>
            <a:ext cx="1129805" cy="9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3c7e16192e6_0_0" title="X QR code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5966" y="4601475"/>
            <a:ext cx="1320750" cy="13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3c7e16192e6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96000" y="3679049"/>
            <a:ext cx="1411538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g3c7e16192e6_0_0" title="Linkedin QR code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914575" y="4664950"/>
            <a:ext cx="1257276" cy="125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79df3e034_1_177"/>
          <p:cNvSpPr/>
          <p:nvPr/>
        </p:nvSpPr>
        <p:spPr>
          <a:xfrm>
            <a:off x="0" y="-17675"/>
            <a:ext cx="12192082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379df3e034_1_177"/>
          <p:cNvSpPr txBox="1"/>
          <p:nvPr/>
        </p:nvSpPr>
        <p:spPr>
          <a:xfrm>
            <a:off x="2585243" y="470565"/>
            <a:ext cx="7147901" cy="131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Examples of previous 100-Day Challenges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379df3e034_1_177"/>
          <p:cNvSpPr txBox="1"/>
          <p:nvPr/>
        </p:nvSpPr>
        <p:spPr>
          <a:xfrm>
            <a:off x="726750" y="2096761"/>
            <a:ext cx="10738500" cy="408657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1" name="Google Shape;391;g3379df3e034_1_177"/>
          <p:cNvSpPr txBox="1"/>
          <p:nvPr/>
        </p:nvSpPr>
        <p:spPr>
          <a:xfrm>
            <a:off x="953911" y="2532554"/>
            <a:ext cx="102843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800" b="1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Team coach note</a:t>
            </a:r>
            <a:endParaRPr sz="2800" b="1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the next two slides, we provide examples of previous 100-Day Challenges results - You can choose some to share with your team.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5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ZA" sz="2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Choose examples that relate to the team’s focus area.  Delete those that are not relevant and make the remaining blocks bigger. Best to have 3-4 examples, not more.</a:t>
            </a:r>
            <a:endParaRPr sz="1100"/>
          </a:p>
        </p:txBody>
      </p:sp>
      <p:pic>
        <p:nvPicPr>
          <p:cNvPr id="392" name="Google Shape;392;g3379df3e034_1_177" descr="Hands holding a puzzle pie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069" y="89688"/>
            <a:ext cx="2108174" cy="2072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379df3e034_1_185"/>
          <p:cNvSpPr/>
          <p:nvPr/>
        </p:nvSpPr>
        <p:spPr>
          <a:xfrm>
            <a:off x="0" y="-17675"/>
            <a:ext cx="121920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3379df3e034_1_185"/>
          <p:cNvSpPr txBox="1"/>
          <p:nvPr/>
        </p:nvSpPr>
        <p:spPr>
          <a:xfrm rot="-5400000">
            <a:off x="-2460400" y="2620049"/>
            <a:ext cx="64203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73"/>
              <a:buFont typeface="Raleway"/>
              <a:buNone/>
            </a:pPr>
            <a:r>
              <a:rPr lang="en-ZA" sz="4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Some highlights from past Challenges</a:t>
            </a:r>
            <a:endParaRPr sz="40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9" name="Google Shape;399;g3379df3e034_1_185" descr="A screenshot of a pho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4651" y="218966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3379df3e034_1_185" descr="A close-up of a sig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8682" y="218965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3379df3e034_1_185" descr="A graph of a repor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080" y="2447801"/>
            <a:ext cx="1856117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379df3e034_1_185" descr="A close-up of a sign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7911" y="2438013"/>
            <a:ext cx="1858015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379df3e034_1_185" descr="A close-up of a sign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2713" y="218965"/>
            <a:ext cx="1858015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379df3e034_1_185" descr="A map of a free state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76744" y="218964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3379df3e034_1_185" descr="A white card with green icons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06025" y="2438014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379df3e034_1_185" descr="A phone screen shot of a person with a headset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46467" y="2447801"/>
            <a:ext cx="1856117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379df3e034_1_185" descr="A map of a city with orange pins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22617" y="4651951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3379df3e034_1_185" descr="A map of a city with green points&#10;&#10;AI-generated content may be incorrect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37911" y="4651950"/>
            <a:ext cx="1858015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379df3e034_1_185" descr="A map of a city with orange pointers&#10;&#10;AI-generated content may be incorrect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06025" y="4638948"/>
            <a:ext cx="1858015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379df3e034_1_185" descr="A white card with red text and a logo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68682" y="4651950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379df3e034_1_185" descr="A map of south africa with a red arrow pointing to the side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57509" y="227070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379df3e034_1_185" descr="A close-up of a sign&#10;&#10;AI-generated content may be incorrect.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468966" y="2447801"/>
            <a:ext cx="1856117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3379df3e034_1_185" descr="A map of a divorce settlement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443707" y="4651951"/>
            <a:ext cx="1856117" cy="196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379df3e034_1_205"/>
          <p:cNvSpPr/>
          <p:nvPr/>
        </p:nvSpPr>
        <p:spPr>
          <a:xfrm>
            <a:off x="0" y="-17675"/>
            <a:ext cx="121920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g3379df3e034_1_205" descr="A screen shot of a cellpho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953" y="221152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379df3e034_1_205" descr="A screen shot of a white and blue sig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4653" y="218966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379df3e034_1_205" descr="A close-up of a sign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0702" y="218966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379df3e034_1_205" descr="A white and green sign with tex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0090" y="218965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379df3e034_1_205" descr="A screen shot of a cellphone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79790" y="210930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379df3e034_1_205" descr="A red and white sign with text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57979" y="2446852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379df3e034_1_205" descr="A close-up of a sign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3653" y="2446852"/>
            <a:ext cx="1856117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379df3e034_1_205" descr="A close-up of a sign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84834" y="2446852"/>
            <a:ext cx="1856117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379df3e034_1_205" descr="A map of a divorce&#10;&#10;AI-generated content may be incorrect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19127" y="2446852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379df3e034_1_205" descr="A map of a city with orange pins&#10;&#10;AI-generated content may be incorrect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079790" y="2446852"/>
            <a:ext cx="1856117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379df3e034_1_205" descr="A map of a city&#10;&#10;AI-generated content may be incorrect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39412" y="4643125"/>
            <a:ext cx="1858015" cy="196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379df3e034_1_205" descr="A map of a city with orange pins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24172" y="4623037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379df3e034_1_205" descr="A screen shot of a phone and a computer&#10;&#10;AI-generated content may be incorrect.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84835" y="4653691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379df3e034_1_205" descr="A cell phone screen shot of a dna structure&#10;&#10;AI-generated content may be incorrect.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19128" y="4650540"/>
            <a:ext cx="1856117" cy="19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3379df3e034_1_205" descr="A close-up of a poster&#10;&#10;AI-generated content may be incorrect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079791" y="4650539"/>
            <a:ext cx="1856117" cy="196429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3379df3e034_1_205"/>
          <p:cNvSpPr txBox="1"/>
          <p:nvPr/>
        </p:nvSpPr>
        <p:spPr>
          <a:xfrm rot="-5400000">
            <a:off x="-2460400" y="2620049"/>
            <a:ext cx="64203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73"/>
              <a:buFont typeface="Raleway"/>
              <a:buNone/>
            </a:pPr>
            <a:r>
              <a:rPr lang="en-ZA" sz="4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Some highlights from past Challenges</a:t>
            </a:r>
            <a:endParaRPr sz="40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379df3e034_1_225"/>
          <p:cNvSpPr txBox="1">
            <a:spLocks noGrp="1"/>
          </p:cNvSpPr>
          <p:nvPr>
            <p:ph type="title"/>
          </p:nvPr>
        </p:nvSpPr>
        <p:spPr>
          <a:xfrm>
            <a:off x="586259" y="-90591"/>
            <a:ext cx="1048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-ZA" sz="4000"/>
              <a:t>Workshop Agreements</a:t>
            </a:r>
            <a:endParaRPr/>
          </a:p>
        </p:txBody>
      </p:sp>
      <p:sp>
        <p:nvSpPr>
          <p:cNvPr id="440" name="Google Shape;440;g3379df3e034_1_225"/>
          <p:cNvSpPr/>
          <p:nvPr/>
        </p:nvSpPr>
        <p:spPr>
          <a:xfrm>
            <a:off x="4218050" y="1057900"/>
            <a:ext cx="3934800" cy="5799900"/>
          </a:xfrm>
          <a:prstGeom prst="rect">
            <a:avLst/>
          </a:prstGeom>
          <a:solidFill>
            <a:srgbClr val="DEE0E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3379df3e034_1_225"/>
          <p:cNvSpPr txBox="1"/>
          <p:nvPr/>
        </p:nvSpPr>
        <p:spPr>
          <a:xfrm>
            <a:off x="178750" y="3742641"/>
            <a:ext cx="3860538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Hear and be Heard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9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Every voice counts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4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All ideas are welcome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What else?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9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9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2" name="Google Shape;442;g3379df3e034_1_225"/>
          <p:cNvSpPr/>
          <p:nvPr/>
        </p:nvSpPr>
        <p:spPr>
          <a:xfrm>
            <a:off x="4421275" y="3742640"/>
            <a:ext cx="3505500" cy="22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Look for Solutions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4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No blaming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54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No complaining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What else?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69900" marR="0" lvl="0" indent="-215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3" name="Google Shape;443;g3379df3e034_1_225"/>
          <p:cNvSpPr txBox="1"/>
          <p:nvPr/>
        </p:nvSpPr>
        <p:spPr>
          <a:xfrm>
            <a:off x="8534700" y="3742641"/>
            <a:ext cx="3193200" cy="2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Respect Others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39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Listen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Be fully present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ZA" sz="2400" b="0" i="0" u="none" strike="noStrike" cap="none">
                <a:solidFill>
                  <a:srgbClr val="414343"/>
                </a:solidFill>
                <a:latin typeface="Raleway"/>
                <a:ea typeface="Raleway"/>
                <a:cs typeface="Raleway"/>
                <a:sym typeface="Raleway"/>
              </a:rPr>
              <a:t>What else?</a:t>
            </a: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>
              <a:solidFill>
                <a:srgbClr val="41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4" name="Google Shape;444;g3379df3e034_1_225" descr="A green light bulb in a speech bubb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857" y="1418563"/>
            <a:ext cx="2142323" cy="210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379df3e034_1_225" descr="A yellow and green sweater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6210" y="1418563"/>
            <a:ext cx="2290179" cy="226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3379df3e034_1_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5127" y="1483813"/>
            <a:ext cx="1967291" cy="194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g3379df3e034_1_236" descr="A colorful swirly shap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-131"/>
          <a:stretch/>
        </p:blipFill>
        <p:spPr>
          <a:xfrm>
            <a:off x="-23415" y="-17675"/>
            <a:ext cx="4282974" cy="691879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3379df3e034_1_236"/>
          <p:cNvSpPr/>
          <p:nvPr/>
        </p:nvSpPr>
        <p:spPr>
          <a:xfrm>
            <a:off x="4243282" y="-17675"/>
            <a:ext cx="7948800" cy="68757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4609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3379df3e034_1_236"/>
          <p:cNvSpPr/>
          <p:nvPr/>
        </p:nvSpPr>
        <p:spPr>
          <a:xfrm>
            <a:off x="-25767" y="-7533"/>
            <a:ext cx="4277700" cy="6892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379df3e034_1_236"/>
          <p:cNvSpPr txBox="1"/>
          <p:nvPr/>
        </p:nvSpPr>
        <p:spPr>
          <a:xfrm>
            <a:off x="-91100" y="2981525"/>
            <a:ext cx="3555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44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41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5" name="Google Shape;455;g3379df3e034_1_236"/>
          <p:cNvSpPr txBox="1"/>
          <p:nvPr/>
        </p:nvSpPr>
        <p:spPr>
          <a:xfrm>
            <a:off x="4783400" y="569850"/>
            <a:ext cx="719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000" b="1" i="0" u="none" strike="noStrike" cap="none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Understanding our 100-Day Challenge</a:t>
            </a:r>
            <a:endParaRPr sz="2700" b="1" i="0" u="none" strike="noStrike" cap="none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6" name="Google Shape;456;g3379df3e034_1_236"/>
          <p:cNvSpPr txBox="1"/>
          <p:nvPr/>
        </p:nvSpPr>
        <p:spPr>
          <a:xfrm>
            <a:off x="4783400" y="2117998"/>
            <a:ext cx="5977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Setting our 100-Day goal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7" name="Google Shape;457;g3379df3e034_1_236"/>
          <p:cNvSpPr txBox="1"/>
          <p:nvPr/>
        </p:nvSpPr>
        <p:spPr>
          <a:xfrm>
            <a:off x="4783400" y="3666152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Shaping our Team Agreement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8" name="Google Shape;458;g3379df3e034_1_236"/>
          <p:cNvSpPr txBox="1"/>
          <p:nvPr/>
        </p:nvSpPr>
        <p:spPr>
          <a:xfrm>
            <a:off x="4783400" y="5344124"/>
            <a:ext cx="652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78575" rIns="78575" bIns="7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Raleway"/>
              <a:buNone/>
            </a:pPr>
            <a:r>
              <a:rPr lang="en-ZA" sz="32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Developing our 100-Day Plan</a:t>
            </a:r>
            <a:endParaRPr sz="29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327;g3379df3e034_1_111">
            <a:extLst>
              <a:ext uri="{FF2B5EF4-FFF2-40B4-BE49-F238E27FC236}">
                <a16:creationId xmlns:a16="http://schemas.microsoft.com/office/drawing/2014/main" id="{BC577C26-D6FE-E09A-971E-C6BEDF5EF6CF}"/>
              </a:ext>
            </a:extLst>
          </p:cNvPr>
          <p:cNvSpPr/>
          <p:nvPr/>
        </p:nvSpPr>
        <p:spPr>
          <a:xfrm>
            <a:off x="3162396" y="341217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28;g3379df3e034_1_111">
            <a:extLst>
              <a:ext uri="{FF2B5EF4-FFF2-40B4-BE49-F238E27FC236}">
                <a16:creationId xmlns:a16="http://schemas.microsoft.com/office/drawing/2014/main" id="{C81FAC32-FF2F-9999-0F44-2E70AD51409B}"/>
              </a:ext>
            </a:extLst>
          </p:cNvPr>
          <p:cNvSpPr/>
          <p:nvPr/>
        </p:nvSpPr>
        <p:spPr>
          <a:xfrm>
            <a:off x="3202083" y="1954330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9;g3379df3e034_1_111">
            <a:extLst>
              <a:ext uri="{FF2B5EF4-FFF2-40B4-BE49-F238E27FC236}">
                <a16:creationId xmlns:a16="http://schemas.microsoft.com/office/drawing/2014/main" id="{D321FFEA-0160-82C7-F767-9B5F801578E8}"/>
              </a:ext>
            </a:extLst>
          </p:cNvPr>
          <p:cNvSpPr/>
          <p:nvPr/>
        </p:nvSpPr>
        <p:spPr>
          <a:xfrm>
            <a:off x="3159277" y="3554225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30;g3379df3e034_1_111">
            <a:extLst>
              <a:ext uri="{FF2B5EF4-FFF2-40B4-BE49-F238E27FC236}">
                <a16:creationId xmlns:a16="http://schemas.microsoft.com/office/drawing/2014/main" id="{69CE4C19-716E-DFB1-D436-76B78A748F93}"/>
              </a:ext>
            </a:extLst>
          </p:cNvPr>
          <p:cNvSpPr/>
          <p:nvPr/>
        </p:nvSpPr>
        <p:spPr>
          <a:xfrm>
            <a:off x="3198964" y="5167338"/>
            <a:ext cx="1331700" cy="13317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31;g3379df3e034_1_11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974B9B3-D410-4F23-1BA2-EACED541F3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2637" y="322888"/>
            <a:ext cx="1398340" cy="1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2;g3379df3e034_1_111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0782DE4-D287-464F-E1C2-120854D79B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1419" y="5185084"/>
            <a:ext cx="1339224" cy="13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1;g32fd5d2377a_3_204">
            <a:extLst>
              <a:ext uri="{FF2B5EF4-FFF2-40B4-BE49-F238E27FC236}">
                <a16:creationId xmlns:a16="http://schemas.microsoft.com/office/drawing/2014/main" id="{970C4EF4-0CEC-6162-42E1-F61BED95F4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003" y="1910315"/>
            <a:ext cx="1469139" cy="123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52;g32fd5d2377a_3_204">
            <a:extLst>
              <a:ext uri="{FF2B5EF4-FFF2-40B4-BE49-F238E27FC236}">
                <a16:creationId xmlns:a16="http://schemas.microsoft.com/office/drawing/2014/main" id="{05C4B34E-103E-D54E-B141-815F235C5F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52940" y="3571971"/>
            <a:ext cx="1469139" cy="12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000000"/>
      </a:dk2>
      <a:lt2>
        <a:srgbClr val="86868A"/>
      </a:lt2>
      <a:accent1>
        <a:srgbClr val="A8171E"/>
      </a:accent1>
      <a:accent2>
        <a:srgbClr val="EA632C"/>
      </a:accent2>
      <a:accent3>
        <a:srgbClr val="FBB103"/>
      </a:accent3>
      <a:accent4>
        <a:srgbClr val="72B332"/>
      </a:accent4>
      <a:accent5>
        <a:srgbClr val="2095BF"/>
      </a:accent5>
      <a:accent6>
        <a:srgbClr val="2E549D"/>
      </a:accent6>
      <a:hlink>
        <a:srgbClr val="39393B"/>
      </a:hlink>
      <a:folHlink>
        <a:srgbClr val="3939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000000"/>
      </a:dk2>
      <a:lt2>
        <a:srgbClr val="86868A"/>
      </a:lt2>
      <a:accent1>
        <a:srgbClr val="A8171E"/>
      </a:accent1>
      <a:accent2>
        <a:srgbClr val="EA632C"/>
      </a:accent2>
      <a:accent3>
        <a:srgbClr val="FBB103"/>
      </a:accent3>
      <a:accent4>
        <a:srgbClr val="72B332"/>
      </a:accent4>
      <a:accent5>
        <a:srgbClr val="2095BF"/>
      </a:accent5>
      <a:accent6>
        <a:srgbClr val="2E549D"/>
      </a:accent6>
      <a:hlink>
        <a:srgbClr val="39393B"/>
      </a:hlink>
      <a:folHlink>
        <a:srgbClr val="3939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000000"/>
      </a:dk2>
      <a:lt2>
        <a:srgbClr val="86868A"/>
      </a:lt2>
      <a:accent1>
        <a:srgbClr val="A8171E"/>
      </a:accent1>
      <a:accent2>
        <a:srgbClr val="EA632C"/>
      </a:accent2>
      <a:accent3>
        <a:srgbClr val="FBB103"/>
      </a:accent3>
      <a:accent4>
        <a:srgbClr val="72B332"/>
      </a:accent4>
      <a:accent5>
        <a:srgbClr val="2095BF"/>
      </a:accent5>
      <a:accent6>
        <a:srgbClr val="2E549D"/>
      </a:accent6>
      <a:hlink>
        <a:srgbClr val="39393B"/>
      </a:hlink>
      <a:folHlink>
        <a:srgbClr val="3939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1671</Words>
  <Application>Microsoft Office PowerPoint</Application>
  <PresentationFormat>Widescreen</PresentationFormat>
  <Paragraphs>333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Architects Daughter</vt:lpstr>
      <vt:lpstr>Raleway</vt:lpstr>
      <vt:lpstr>Avenir</vt:lpstr>
      <vt:lpstr>Arial</vt:lpstr>
      <vt:lpstr>Roboto</vt:lpstr>
      <vt:lpstr>Calibri</vt:lpstr>
      <vt:lpstr>Office Theme</vt:lpstr>
      <vt:lpstr>Office Theme</vt:lpstr>
      <vt:lpstr>Office Theme</vt:lpstr>
      <vt:lpstr>Start-up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 Agreements</vt:lpstr>
      <vt:lpstr>PowerPoint Presentation</vt:lpstr>
      <vt:lpstr>What is a  100-Day Challenge?</vt:lpstr>
      <vt:lpstr>PowerPoint Presentation</vt:lpstr>
      <vt:lpstr>PowerPoint Presentation</vt:lpstr>
      <vt:lpstr>PowerPoint Presentation</vt:lpstr>
      <vt:lpstr>PowerPoint Presentation</vt:lpstr>
      <vt:lpstr>The 100-Day Relay Race</vt:lpstr>
      <vt:lpstr>Roles  </vt:lpstr>
      <vt:lpstr>PowerPoint Presentation</vt:lpstr>
      <vt:lpstr>Tennis Ball Challenge</vt:lpstr>
      <vt:lpstr>The Story of Jeha</vt:lpstr>
      <vt:lpstr>Shaping our 100-Day Goal</vt:lpstr>
      <vt:lpstr>SMURF not SMART Goal!</vt:lpstr>
      <vt:lpstr>Which is a better 100-Day Goal?</vt:lpstr>
      <vt:lpstr>PowerPoint Presentation</vt:lpstr>
      <vt:lpstr>PowerPoint Presentation</vt:lpstr>
      <vt:lpstr>Team leader election and team agreement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Way Forward</vt:lpstr>
      <vt:lpstr>Workshop Feedback</vt:lpstr>
      <vt:lpstr>Group Photo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Santa Van Der Walt</dc:creator>
  <cp:lastModifiedBy>Santa van der Walt</cp:lastModifiedBy>
  <cp:revision>1</cp:revision>
  <dcterms:created xsi:type="dcterms:W3CDTF">2021-04-20T09:06:47Z</dcterms:created>
  <dcterms:modified xsi:type="dcterms:W3CDTF">2026-02-19T16:02:14Z</dcterms:modified>
</cp:coreProperties>
</file>