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3" r:id="rId15"/>
    <p:sldId id="295" r:id="rId16"/>
  </p:sldIdLst>
  <p:sldSz cx="12192000" cy="6858000"/>
  <p:notesSz cx="6858000" cy="9144000"/>
  <p:embeddedFontLst>
    <p:embeddedFont>
      <p:font typeface="Avenir" panose="020B0503020203020204" pitchFamily="34" charset="0"/>
      <p:regular r:id="rId18"/>
      <p: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TC6SXR6cTaZINPKgBXHLJJwQ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79538-EAF6-47A3-A398-2EF5B209AEF5}" v="5" dt="2026-02-25T15:41:19.514"/>
  </p1510:revLst>
</p1510:revInfo>
</file>

<file path=ppt/tableStyles.xml><?xml version="1.0" encoding="utf-8"?>
<a:tblStyleLst xmlns:a="http://schemas.openxmlformats.org/drawingml/2006/main" def="{4914FFAF-0309-454A-9832-1D8EFC1FE2D5}">
  <a:tblStyle styleId="{4914FFAF-0309-454A-9832-1D8EFC1FE2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a van der Walt" userId="76cd51e36ebc73b3" providerId="LiveId" clId="{1CB30843-841A-4D88-BAE5-EF037B79E6E7}"/>
    <pc:docChg chg="custSel addSld delSld modSld">
      <pc:chgData name="Santa van der Walt" userId="76cd51e36ebc73b3" providerId="LiveId" clId="{1CB30843-841A-4D88-BAE5-EF037B79E6E7}" dt="2026-02-25T15:41:38.829" v="105" actId="167"/>
      <pc:docMkLst>
        <pc:docMk/>
      </pc:docMkLst>
      <pc:sldChg chg="addSp delSp modSp mod">
        <pc:chgData name="Santa van der Walt" userId="76cd51e36ebc73b3" providerId="LiveId" clId="{1CB30843-841A-4D88-BAE5-EF037B79E6E7}" dt="2026-02-25T15:28:18.679" v="9" actId="20577"/>
        <pc:sldMkLst>
          <pc:docMk/>
          <pc:sldMk cId="0" sldId="256"/>
        </pc:sldMkLst>
        <pc:spChg chg="add del mod">
          <ac:chgData name="Santa van der Walt" userId="76cd51e36ebc73b3" providerId="LiveId" clId="{1CB30843-841A-4D88-BAE5-EF037B79E6E7}" dt="2026-02-25T15:28:14.947" v="2" actId="478"/>
          <ac:spMkLst>
            <pc:docMk/>
            <pc:sldMk cId="0" sldId="256"/>
            <ac:spMk id="3" creationId="{FA4F6589-5690-639F-6518-2550A1E78603}"/>
          </ac:spMkLst>
        </pc:spChg>
        <pc:spChg chg="add mod">
          <ac:chgData name="Santa van der Walt" userId="76cd51e36ebc73b3" providerId="LiveId" clId="{1CB30843-841A-4D88-BAE5-EF037B79E6E7}" dt="2026-02-25T15:28:18.679" v="9" actId="20577"/>
          <ac:spMkLst>
            <pc:docMk/>
            <pc:sldMk cId="0" sldId="256"/>
            <ac:spMk id="4" creationId="{D8AB15F8-E54C-55B0-918F-7A2EDED99552}"/>
          </ac:spMkLst>
        </pc:spChg>
        <pc:spChg chg="add mod">
          <ac:chgData name="Santa van der Walt" userId="76cd51e36ebc73b3" providerId="LiveId" clId="{1CB30843-841A-4D88-BAE5-EF037B79E6E7}" dt="2026-02-25T15:28:12.964" v="1"/>
          <ac:spMkLst>
            <pc:docMk/>
            <pc:sldMk cId="0" sldId="256"/>
            <ac:spMk id="5" creationId="{BDA53DC4-B31A-FDBA-87F9-0C94DA5DF20E}"/>
          </ac:spMkLst>
        </pc:spChg>
        <pc:spChg chg="add mod">
          <ac:chgData name="Santa van der Walt" userId="76cd51e36ebc73b3" providerId="LiveId" clId="{1CB30843-841A-4D88-BAE5-EF037B79E6E7}" dt="2026-02-25T15:28:12.964" v="1"/>
          <ac:spMkLst>
            <pc:docMk/>
            <pc:sldMk cId="0" sldId="256"/>
            <ac:spMk id="6" creationId="{AFF9E7BE-CC9B-D2E9-BD2A-8CF05BEFE1EF}"/>
          </ac:spMkLst>
        </pc:spChg>
        <pc:spChg chg="del">
          <ac:chgData name="Santa van der Walt" userId="76cd51e36ebc73b3" providerId="LiveId" clId="{1CB30843-841A-4D88-BAE5-EF037B79E6E7}" dt="2026-02-25T15:28:11.206" v="0" actId="478"/>
          <ac:spMkLst>
            <pc:docMk/>
            <pc:sldMk cId="0" sldId="256"/>
            <ac:spMk id="215" creationId="{00000000-0000-0000-0000-000000000000}"/>
          </ac:spMkLst>
        </pc:spChg>
        <pc:spChg chg="del">
          <ac:chgData name="Santa van der Walt" userId="76cd51e36ebc73b3" providerId="LiveId" clId="{1CB30843-841A-4D88-BAE5-EF037B79E6E7}" dt="2026-02-25T15:28:11.206" v="0" actId="478"/>
          <ac:spMkLst>
            <pc:docMk/>
            <pc:sldMk cId="0" sldId="256"/>
            <ac:spMk id="216" creationId="{00000000-0000-0000-0000-000000000000}"/>
          </ac:spMkLst>
        </pc:spChg>
        <pc:spChg chg="del">
          <ac:chgData name="Santa van der Walt" userId="76cd51e36ebc73b3" providerId="LiveId" clId="{1CB30843-841A-4D88-BAE5-EF037B79E6E7}" dt="2026-02-25T15:28:11.206" v="0" actId="478"/>
          <ac:spMkLst>
            <pc:docMk/>
            <pc:sldMk cId="0" sldId="256"/>
            <ac:spMk id="217" creationId="{00000000-0000-0000-0000-000000000000}"/>
          </ac:spMkLst>
        </pc:spChg>
        <pc:spChg chg="del">
          <ac:chgData name="Santa van der Walt" userId="76cd51e36ebc73b3" providerId="LiveId" clId="{1CB30843-841A-4D88-BAE5-EF037B79E6E7}" dt="2026-02-25T15:28:11.206" v="0" actId="478"/>
          <ac:spMkLst>
            <pc:docMk/>
            <pc:sldMk cId="0" sldId="256"/>
            <ac:spMk id="219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2-25T15:28:12.964" v="1"/>
          <ac:picMkLst>
            <pc:docMk/>
            <pc:sldMk cId="0" sldId="256"/>
            <ac:picMk id="7" creationId="{42E65FEC-B828-51FC-095C-AC325DCFCBF5}"/>
          </ac:picMkLst>
        </pc:picChg>
        <pc:picChg chg="del">
          <ac:chgData name="Santa van der Walt" userId="76cd51e36ebc73b3" providerId="LiveId" clId="{1CB30843-841A-4D88-BAE5-EF037B79E6E7}" dt="2026-02-25T15:28:11.206" v="0" actId="478"/>
          <ac:picMkLst>
            <pc:docMk/>
            <pc:sldMk cId="0" sldId="256"/>
            <ac:picMk id="218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29:18.710" v="20" actId="207"/>
        <pc:sldMkLst>
          <pc:docMk/>
          <pc:sldMk cId="0" sldId="257"/>
        </pc:sldMkLst>
        <pc:spChg chg="del mod">
          <ac:chgData name="Santa van der Walt" userId="76cd51e36ebc73b3" providerId="LiveId" clId="{1CB30843-841A-4D88-BAE5-EF037B79E6E7}" dt="2026-02-25T15:29:09.971" v="18" actId="478"/>
          <ac:spMkLst>
            <pc:docMk/>
            <pc:sldMk cId="0" sldId="257"/>
            <ac:spMk id="226" creationId="{00000000-0000-0000-0000-000000000000}"/>
          </ac:spMkLst>
        </pc:spChg>
        <pc:spChg chg="mod">
          <ac:chgData name="Santa van der Walt" userId="76cd51e36ebc73b3" providerId="LiveId" clId="{1CB30843-841A-4D88-BAE5-EF037B79E6E7}" dt="2026-02-25T15:29:18.710" v="20" actId="207"/>
          <ac:spMkLst>
            <pc:docMk/>
            <pc:sldMk cId="0" sldId="257"/>
            <ac:spMk id="227" creationId="{00000000-0000-0000-0000-000000000000}"/>
          </ac:spMkLst>
        </pc:spChg>
        <pc:picChg chg="add mod ord modCrop">
          <ac:chgData name="Santa van der Walt" userId="76cd51e36ebc73b3" providerId="LiveId" clId="{1CB30843-841A-4D88-BAE5-EF037B79E6E7}" dt="2026-02-25T15:29:04.277" v="16" actId="1076"/>
          <ac:picMkLst>
            <pc:docMk/>
            <pc:sldMk cId="0" sldId="257"/>
            <ac:picMk id="3" creationId="{E0BA47F2-04B9-75C4-AD0C-3DA5123A3E2F}"/>
          </ac:picMkLst>
        </pc:picChg>
        <pc:picChg chg="del">
          <ac:chgData name="Santa van der Walt" userId="76cd51e36ebc73b3" providerId="LiveId" clId="{1CB30843-841A-4D88-BAE5-EF037B79E6E7}" dt="2026-02-25T15:28:35.734" v="10" actId="478"/>
          <ac:picMkLst>
            <pc:docMk/>
            <pc:sldMk cId="0" sldId="257"/>
            <ac:picMk id="225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31:09.896" v="40" actId="1076"/>
        <pc:sldMkLst>
          <pc:docMk/>
          <pc:sldMk cId="0" sldId="258"/>
        </pc:sldMkLst>
        <pc:picChg chg="add mod">
          <ac:chgData name="Santa van der Walt" userId="76cd51e36ebc73b3" providerId="LiveId" clId="{1CB30843-841A-4D88-BAE5-EF037B79E6E7}" dt="2026-02-25T15:31:09.896" v="40" actId="1076"/>
          <ac:picMkLst>
            <pc:docMk/>
            <pc:sldMk cId="0" sldId="258"/>
            <ac:picMk id="3" creationId="{5A37B221-467E-2908-64F4-711F3CDBC9BE}"/>
          </ac:picMkLst>
        </pc:picChg>
        <pc:picChg chg="add mod">
          <ac:chgData name="Santa van der Walt" userId="76cd51e36ebc73b3" providerId="LiveId" clId="{1CB30843-841A-4D88-BAE5-EF037B79E6E7}" dt="2026-02-25T15:30:48.648" v="29" actId="14100"/>
          <ac:picMkLst>
            <pc:docMk/>
            <pc:sldMk cId="0" sldId="258"/>
            <ac:picMk id="5" creationId="{43FDDBCB-F1B3-F4C3-FF34-58C5985B3560}"/>
          </ac:picMkLst>
        </pc:picChg>
        <pc:picChg chg="add mod">
          <ac:chgData name="Santa van der Walt" userId="76cd51e36ebc73b3" providerId="LiveId" clId="{1CB30843-841A-4D88-BAE5-EF037B79E6E7}" dt="2026-02-25T15:30:57.973" v="34" actId="14100"/>
          <ac:picMkLst>
            <pc:docMk/>
            <pc:sldMk cId="0" sldId="258"/>
            <ac:picMk id="7" creationId="{0B2BCF8C-B0E8-0639-19DD-EF1C73345844}"/>
          </ac:picMkLst>
        </pc:picChg>
        <pc:picChg chg="add mod">
          <ac:chgData name="Santa van der Walt" userId="76cd51e36ebc73b3" providerId="LiveId" clId="{1CB30843-841A-4D88-BAE5-EF037B79E6E7}" dt="2026-02-25T15:31:01.009" v="36" actId="1076"/>
          <ac:picMkLst>
            <pc:docMk/>
            <pc:sldMk cId="0" sldId="258"/>
            <ac:picMk id="9" creationId="{40933FE1-D1CA-AFDB-9E30-E84582415219}"/>
          </ac:picMkLst>
        </pc:picChg>
        <pc:picChg chg="del">
          <ac:chgData name="Santa van der Walt" userId="76cd51e36ebc73b3" providerId="LiveId" clId="{1CB30843-841A-4D88-BAE5-EF037B79E6E7}" dt="2026-02-25T15:30:44.603" v="27" actId="478"/>
          <ac:picMkLst>
            <pc:docMk/>
            <pc:sldMk cId="0" sldId="258"/>
            <ac:picMk id="244" creationId="{00000000-0000-0000-0000-000000000000}"/>
          </ac:picMkLst>
        </pc:picChg>
        <pc:picChg chg="del">
          <ac:chgData name="Santa van der Walt" userId="76cd51e36ebc73b3" providerId="LiveId" clId="{1CB30843-841A-4D88-BAE5-EF037B79E6E7}" dt="2026-02-25T15:30:53.968" v="32" actId="478"/>
          <ac:picMkLst>
            <pc:docMk/>
            <pc:sldMk cId="0" sldId="258"/>
            <ac:picMk id="245" creationId="{00000000-0000-0000-0000-000000000000}"/>
          </ac:picMkLst>
        </pc:picChg>
        <pc:picChg chg="del">
          <ac:chgData name="Santa van der Walt" userId="76cd51e36ebc73b3" providerId="LiveId" clId="{1CB30843-841A-4D88-BAE5-EF037B79E6E7}" dt="2026-02-25T15:30:49.913" v="30" actId="478"/>
          <ac:picMkLst>
            <pc:docMk/>
            <pc:sldMk cId="0" sldId="258"/>
            <ac:picMk id="246" creationId="{00000000-0000-0000-0000-000000000000}"/>
          </ac:picMkLst>
        </pc:picChg>
        <pc:picChg chg="del">
          <ac:chgData name="Santa van der Walt" userId="76cd51e36ebc73b3" providerId="LiveId" clId="{1CB30843-841A-4D88-BAE5-EF037B79E6E7}" dt="2026-02-25T15:31:02.572" v="37" actId="478"/>
          <ac:picMkLst>
            <pc:docMk/>
            <pc:sldMk cId="0" sldId="258"/>
            <ac:picMk id="247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33:22.613" v="47" actId="1076"/>
        <pc:sldMkLst>
          <pc:docMk/>
          <pc:sldMk cId="0" sldId="259"/>
        </pc:sldMkLst>
        <pc:spChg chg="mod">
          <ac:chgData name="Santa van der Walt" userId="76cd51e36ebc73b3" providerId="LiveId" clId="{1CB30843-841A-4D88-BAE5-EF037B79E6E7}" dt="2026-02-25T15:31:17.398" v="41" actId="1076"/>
          <ac:spMkLst>
            <pc:docMk/>
            <pc:sldMk cId="0" sldId="259"/>
            <ac:spMk id="253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2-25T15:33:22.613" v="47" actId="1076"/>
          <ac:picMkLst>
            <pc:docMk/>
            <pc:sldMk cId="0" sldId="259"/>
            <ac:picMk id="3" creationId="{43F129B7-BDDD-6336-5226-C243339D9930}"/>
          </ac:picMkLst>
        </pc:picChg>
        <pc:picChg chg="del">
          <ac:chgData name="Santa van der Walt" userId="76cd51e36ebc73b3" providerId="LiveId" clId="{1CB30843-841A-4D88-BAE5-EF037B79E6E7}" dt="2026-02-25T15:31:40.220" v="43" actId="478"/>
          <ac:picMkLst>
            <pc:docMk/>
            <pc:sldMk cId="0" sldId="259"/>
            <ac:picMk id="255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34:12.438" v="59" actId="1076"/>
        <pc:sldMkLst>
          <pc:docMk/>
          <pc:sldMk cId="0" sldId="261"/>
        </pc:sldMkLst>
        <pc:spChg chg="mod">
          <ac:chgData name="Santa van der Walt" userId="76cd51e36ebc73b3" providerId="LiveId" clId="{1CB30843-841A-4D88-BAE5-EF037B79E6E7}" dt="2026-02-25T15:33:52.038" v="53" actId="1076"/>
          <ac:spMkLst>
            <pc:docMk/>
            <pc:sldMk cId="0" sldId="261"/>
            <ac:spMk id="271" creationId="{00000000-0000-0000-0000-000000000000}"/>
          </ac:spMkLst>
        </pc:spChg>
        <pc:spChg chg="mod">
          <ac:chgData name="Santa van der Walt" userId="76cd51e36ebc73b3" providerId="LiveId" clId="{1CB30843-841A-4D88-BAE5-EF037B79E6E7}" dt="2026-02-25T15:31:25.587" v="42" actId="1076"/>
          <ac:spMkLst>
            <pc:docMk/>
            <pc:sldMk cId="0" sldId="261"/>
            <ac:spMk id="272" creationId="{00000000-0000-0000-0000-000000000000}"/>
          </ac:spMkLst>
        </pc:spChg>
        <pc:spChg chg="del">
          <ac:chgData name="Santa van der Walt" userId="76cd51e36ebc73b3" providerId="LiveId" clId="{1CB30843-841A-4D88-BAE5-EF037B79E6E7}" dt="2026-02-25T15:33:42.742" v="49" actId="478"/>
          <ac:spMkLst>
            <pc:docMk/>
            <pc:sldMk cId="0" sldId="261"/>
            <ac:spMk id="273" creationId="{00000000-0000-0000-0000-000000000000}"/>
          </ac:spMkLst>
        </pc:spChg>
        <pc:spChg chg="del">
          <ac:chgData name="Santa van der Walt" userId="76cd51e36ebc73b3" providerId="LiveId" clId="{1CB30843-841A-4D88-BAE5-EF037B79E6E7}" dt="2026-02-25T15:33:44.219" v="50" actId="478"/>
          <ac:spMkLst>
            <pc:docMk/>
            <pc:sldMk cId="0" sldId="261"/>
            <ac:spMk id="275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2-25T15:34:12.438" v="59" actId="1076"/>
          <ac:picMkLst>
            <pc:docMk/>
            <pc:sldMk cId="0" sldId="261"/>
            <ac:picMk id="3" creationId="{8EBEE93C-FF7C-42D1-3BA3-B867A786CF5C}"/>
          </ac:picMkLst>
        </pc:picChg>
        <pc:picChg chg="del">
          <ac:chgData name="Santa van der Walt" userId="76cd51e36ebc73b3" providerId="LiveId" clId="{1CB30843-841A-4D88-BAE5-EF037B79E6E7}" dt="2026-02-25T15:33:38.883" v="48" actId="478"/>
          <ac:picMkLst>
            <pc:docMk/>
            <pc:sldMk cId="0" sldId="261"/>
            <ac:picMk id="276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40:17.327" v="99" actId="1076"/>
        <pc:sldMkLst>
          <pc:docMk/>
          <pc:sldMk cId="0" sldId="262"/>
        </pc:sldMkLst>
        <pc:spChg chg="mod">
          <ac:chgData name="Santa van der Walt" userId="76cd51e36ebc73b3" providerId="LiveId" clId="{1CB30843-841A-4D88-BAE5-EF037B79E6E7}" dt="2026-02-25T15:34:28.473" v="60" actId="1076"/>
          <ac:spMkLst>
            <pc:docMk/>
            <pc:sldMk cId="0" sldId="262"/>
            <ac:spMk id="284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2-25T15:40:17.327" v="99" actId="1076"/>
          <ac:picMkLst>
            <pc:docMk/>
            <pc:sldMk cId="0" sldId="262"/>
            <ac:picMk id="3" creationId="{C2BD1A43-BA26-28A9-68FF-29FAC8B44B98}"/>
          </ac:picMkLst>
        </pc:picChg>
        <pc:picChg chg="del">
          <ac:chgData name="Santa van der Walt" userId="76cd51e36ebc73b3" providerId="LiveId" clId="{1CB30843-841A-4D88-BAE5-EF037B79E6E7}" dt="2026-02-25T15:40:12.003" v="96" actId="478"/>
          <ac:picMkLst>
            <pc:docMk/>
            <pc:sldMk cId="0" sldId="262"/>
            <ac:picMk id="283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38:35.715" v="94" actId="1076"/>
        <pc:sldMkLst>
          <pc:docMk/>
          <pc:sldMk cId="0" sldId="263"/>
        </pc:sldMkLst>
        <pc:spChg chg="mod">
          <ac:chgData name="Santa van der Walt" userId="76cd51e36ebc73b3" providerId="LiveId" clId="{1CB30843-841A-4D88-BAE5-EF037B79E6E7}" dt="2026-02-25T15:34:33.065" v="61" actId="1076"/>
          <ac:spMkLst>
            <pc:docMk/>
            <pc:sldMk cId="0" sldId="263"/>
            <ac:spMk id="289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2-25T15:38:35.715" v="94" actId="1076"/>
          <ac:picMkLst>
            <pc:docMk/>
            <pc:sldMk cId="0" sldId="263"/>
            <ac:picMk id="3" creationId="{B7C7B3A3-8B63-3460-0E73-9DF100201DD8}"/>
          </ac:picMkLst>
        </pc:picChg>
        <pc:picChg chg="del">
          <ac:chgData name="Santa van der Walt" userId="76cd51e36ebc73b3" providerId="LiveId" clId="{1CB30843-841A-4D88-BAE5-EF037B79E6E7}" dt="2026-02-25T15:38:23.918" v="90" actId="478"/>
          <ac:picMkLst>
            <pc:docMk/>
            <pc:sldMk cId="0" sldId="263"/>
            <ac:picMk id="291" creationId="{00000000-0000-0000-0000-000000000000}"/>
          </ac:picMkLst>
        </pc:picChg>
      </pc:sldChg>
      <pc:sldChg chg="modSp mod">
        <pc:chgData name="Santa van der Walt" userId="76cd51e36ebc73b3" providerId="LiveId" clId="{1CB30843-841A-4D88-BAE5-EF037B79E6E7}" dt="2026-02-25T15:34:43.804" v="62" actId="1076"/>
        <pc:sldMkLst>
          <pc:docMk/>
          <pc:sldMk cId="0" sldId="264"/>
        </pc:sldMkLst>
        <pc:spChg chg="mod">
          <ac:chgData name="Santa van der Walt" userId="76cd51e36ebc73b3" providerId="LiveId" clId="{1CB30843-841A-4D88-BAE5-EF037B79E6E7}" dt="2026-02-25T15:34:43.804" v="62" actId="1076"/>
          <ac:spMkLst>
            <pc:docMk/>
            <pc:sldMk cId="0" sldId="264"/>
            <ac:spMk id="300" creationId="{00000000-0000-0000-0000-000000000000}"/>
          </ac:spMkLst>
        </pc:spChg>
      </pc:sldChg>
      <pc:sldChg chg="addSp delSp modSp mod">
        <pc:chgData name="Santa van der Walt" userId="76cd51e36ebc73b3" providerId="LiveId" clId="{1CB30843-841A-4D88-BAE5-EF037B79E6E7}" dt="2026-02-25T15:38:06.289" v="89" actId="14100"/>
        <pc:sldMkLst>
          <pc:docMk/>
          <pc:sldMk cId="0" sldId="265"/>
        </pc:sldMkLst>
        <pc:spChg chg="del">
          <ac:chgData name="Santa van der Walt" userId="76cd51e36ebc73b3" providerId="LiveId" clId="{1CB30843-841A-4D88-BAE5-EF037B79E6E7}" dt="2026-02-25T15:37:05.088" v="79" actId="478"/>
          <ac:spMkLst>
            <pc:docMk/>
            <pc:sldMk cId="0" sldId="265"/>
            <ac:spMk id="305" creationId="{00000000-0000-0000-0000-000000000000}"/>
          </ac:spMkLst>
        </pc:spChg>
        <pc:spChg chg="mod">
          <ac:chgData name="Santa van der Walt" userId="76cd51e36ebc73b3" providerId="LiveId" clId="{1CB30843-841A-4D88-BAE5-EF037B79E6E7}" dt="2026-02-25T15:34:49.166" v="63" actId="1076"/>
          <ac:spMkLst>
            <pc:docMk/>
            <pc:sldMk cId="0" sldId="265"/>
            <ac:spMk id="306" creationId="{00000000-0000-0000-0000-000000000000}"/>
          </ac:spMkLst>
        </pc:spChg>
        <pc:spChg chg="mod">
          <ac:chgData name="Santa van der Walt" userId="76cd51e36ebc73b3" providerId="LiveId" clId="{1CB30843-841A-4D88-BAE5-EF037B79E6E7}" dt="2026-02-25T15:37:52.366" v="86" actId="1076"/>
          <ac:spMkLst>
            <pc:docMk/>
            <pc:sldMk cId="0" sldId="265"/>
            <ac:spMk id="307" creationId="{00000000-0000-0000-0000-000000000000}"/>
          </ac:spMkLst>
        </pc:spChg>
        <pc:picChg chg="add mod modCrop">
          <ac:chgData name="Santa van der Walt" userId="76cd51e36ebc73b3" providerId="LiveId" clId="{1CB30843-841A-4D88-BAE5-EF037B79E6E7}" dt="2026-02-25T15:38:06.289" v="89" actId="14100"/>
          <ac:picMkLst>
            <pc:docMk/>
            <pc:sldMk cId="0" sldId="265"/>
            <ac:picMk id="3" creationId="{0D867432-953E-9C41-90B1-C2663AA22954}"/>
          </ac:picMkLst>
        </pc:picChg>
        <pc:picChg chg="del">
          <ac:chgData name="Santa van der Walt" userId="76cd51e36ebc73b3" providerId="LiveId" clId="{1CB30843-841A-4D88-BAE5-EF037B79E6E7}" dt="2026-02-25T15:37:05.088" v="79" actId="478"/>
          <ac:picMkLst>
            <pc:docMk/>
            <pc:sldMk cId="0" sldId="265"/>
            <ac:picMk id="308" creationId="{00000000-0000-0000-0000-000000000000}"/>
          </ac:picMkLst>
        </pc:picChg>
      </pc:sldChg>
      <pc:sldChg chg="addSp delSp modSp mod">
        <pc:chgData name="Santa van der Walt" userId="76cd51e36ebc73b3" providerId="LiveId" clId="{1CB30843-841A-4D88-BAE5-EF037B79E6E7}" dt="2026-02-25T15:36:53.692" v="78" actId="1076"/>
        <pc:sldMkLst>
          <pc:docMk/>
          <pc:sldMk cId="0" sldId="266"/>
        </pc:sldMkLst>
        <pc:spChg chg="del">
          <ac:chgData name="Santa van der Walt" userId="76cd51e36ebc73b3" providerId="LiveId" clId="{1CB30843-841A-4D88-BAE5-EF037B79E6E7}" dt="2026-02-25T15:35:53.367" v="72" actId="478"/>
          <ac:spMkLst>
            <pc:docMk/>
            <pc:sldMk cId="0" sldId="266"/>
            <ac:spMk id="313" creationId="{00000000-0000-0000-0000-000000000000}"/>
          </ac:spMkLst>
        </pc:spChg>
        <pc:spChg chg="mod">
          <ac:chgData name="Santa van der Walt" userId="76cd51e36ebc73b3" providerId="LiveId" clId="{1CB30843-841A-4D88-BAE5-EF037B79E6E7}" dt="2026-02-25T15:35:03.163" v="65" actId="1076"/>
          <ac:spMkLst>
            <pc:docMk/>
            <pc:sldMk cId="0" sldId="266"/>
            <ac:spMk id="314" creationId="{00000000-0000-0000-0000-000000000000}"/>
          </ac:spMkLst>
        </pc:spChg>
        <pc:spChg chg="mod">
          <ac:chgData name="Santa van der Walt" userId="76cd51e36ebc73b3" providerId="LiveId" clId="{1CB30843-841A-4D88-BAE5-EF037B79E6E7}" dt="2026-02-25T15:35:19.570" v="71" actId="1076"/>
          <ac:spMkLst>
            <pc:docMk/>
            <pc:sldMk cId="0" sldId="266"/>
            <ac:spMk id="315" creationId="{00000000-0000-0000-0000-000000000000}"/>
          </ac:spMkLst>
        </pc:spChg>
        <pc:picChg chg="add mod">
          <ac:chgData name="Santa van der Walt" userId="76cd51e36ebc73b3" providerId="LiveId" clId="{1CB30843-841A-4D88-BAE5-EF037B79E6E7}" dt="2026-02-25T15:36:28.177" v="75" actId="1076"/>
          <ac:picMkLst>
            <pc:docMk/>
            <pc:sldMk cId="0" sldId="266"/>
            <ac:picMk id="3" creationId="{EE65F5FB-06C0-6CD7-F034-4CB87EB43892}"/>
          </ac:picMkLst>
        </pc:picChg>
        <pc:picChg chg="add mod">
          <ac:chgData name="Santa van der Walt" userId="76cd51e36ebc73b3" providerId="LiveId" clId="{1CB30843-841A-4D88-BAE5-EF037B79E6E7}" dt="2026-02-25T15:36:53.692" v="78" actId="1076"/>
          <ac:picMkLst>
            <pc:docMk/>
            <pc:sldMk cId="0" sldId="266"/>
            <ac:picMk id="5" creationId="{DF6821D8-A23C-C421-3FE4-2F74B84DD838}"/>
          </ac:picMkLst>
        </pc:picChg>
        <pc:picChg chg="del">
          <ac:chgData name="Santa van der Walt" userId="76cd51e36ebc73b3" providerId="LiveId" clId="{1CB30843-841A-4D88-BAE5-EF037B79E6E7}" dt="2026-02-25T15:35:53.367" v="72" actId="478"/>
          <ac:picMkLst>
            <pc:docMk/>
            <pc:sldMk cId="0" sldId="266"/>
            <ac:picMk id="316" creationId="{00000000-0000-0000-0000-000000000000}"/>
          </ac:picMkLst>
        </pc:picChg>
      </pc:sldChg>
      <pc:sldChg chg="del">
        <pc:chgData name="Santa van der Walt" userId="76cd51e36ebc73b3" providerId="LiveId" clId="{1CB30843-841A-4D88-BAE5-EF037B79E6E7}" dt="2026-02-25T15:41:22.676" v="101" actId="47"/>
        <pc:sldMkLst>
          <pc:docMk/>
          <pc:sldMk cId="0" sldId="268"/>
        </pc:sldMkLst>
      </pc:sldChg>
      <pc:sldChg chg="add">
        <pc:chgData name="Santa van der Walt" userId="76cd51e36ebc73b3" providerId="LiveId" clId="{1CB30843-841A-4D88-BAE5-EF037B79E6E7}" dt="2026-02-25T15:41:19.501" v="100"/>
        <pc:sldMkLst>
          <pc:docMk/>
          <pc:sldMk cId="0" sldId="293"/>
        </pc:sldMkLst>
      </pc:sldChg>
      <pc:sldChg chg="addSp modSp add mod">
        <pc:chgData name="Santa van der Walt" userId="76cd51e36ebc73b3" providerId="LiveId" clId="{1CB30843-841A-4D88-BAE5-EF037B79E6E7}" dt="2026-02-25T15:41:38.829" v="105" actId="167"/>
        <pc:sldMkLst>
          <pc:docMk/>
          <pc:sldMk cId="0" sldId="295"/>
        </pc:sldMkLst>
        <pc:spChg chg="add mod ord">
          <ac:chgData name="Santa van der Walt" userId="76cd51e36ebc73b3" providerId="LiveId" clId="{1CB30843-841A-4D88-BAE5-EF037B79E6E7}" dt="2026-02-25T15:41:38.829" v="105" actId="167"/>
          <ac:spMkLst>
            <pc:docMk/>
            <pc:sldMk cId="0" sldId="295"/>
            <ac:spMk id="2" creationId="{20CA2072-F882-5B21-5594-28260CB51C71}"/>
          </ac:spMkLst>
        </pc:spChg>
      </pc:sldChg>
      <pc:sldMasterChg chg="delSldLayout">
        <pc:chgData name="Santa van der Walt" userId="76cd51e36ebc73b3" providerId="LiveId" clId="{1CB30843-841A-4D88-BAE5-EF037B79E6E7}" dt="2026-02-25T15:41:22.676" v="101" actId="47"/>
        <pc:sldMasterMkLst>
          <pc:docMk/>
          <pc:sldMasterMk cId="0" sldId="2147483648"/>
        </pc:sldMasterMkLst>
        <pc:sldLayoutChg chg="del">
          <pc:chgData name="Santa van der Walt" userId="76cd51e36ebc73b3" providerId="LiveId" clId="{1CB30843-841A-4D88-BAE5-EF037B79E6E7}" dt="2026-02-25T15:41:22.676" v="101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dc9de1d01_0_1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3" name="Google Shape;303;g2fdc9de1d0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4b8e6be5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g2d4b8e6be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dc9de1d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2fdc9de1d01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2fdc9de1d01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379df3e034_1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3379df3e034_1_7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17" name="Google Shape;917;g3379df3e034_1_7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c7e16192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3c7e16192e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77" name="Google Shape;777;g3c7e16192e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84306769a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384306769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8430676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0" name="Google Shape;230;g338430676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dc9de1d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g2fdc9de1d01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dc9de1d01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8" name="Google Shape;258;g2fdc9de1d0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dc9de1d01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2fdc9de1d0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dc9de1d01_0_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9" name="Google Shape;279;g2fdc9de1d0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dc9de1d01_0_1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7" name="Google Shape;287;g2fdc9de1d0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dc9de1d01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5" name="Google Shape;295;g2fdc9de1d0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3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3384306769a_0_261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384306769a_0_261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384306769a_0_261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g3384306769a_0_26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384306769a_0_26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384306769a_0_261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84306769a_0_268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g3384306769a_0_2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384306769a_0_268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384306769a_0_272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384306769a_0_272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384306769a_0_272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84306769a_0_276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384306769a_0_276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g3384306769a_0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84306769a_0_280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8" name="Google Shape;138;g3384306769a_0_280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9" name="Google Shape;139;g3384306769a_0_280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384306769a_0_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384306769a_0_284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3384306769a_0_284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84306769a_0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384306769a_0_290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384306769a_0_290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384306769a_0_290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384306769a_0_290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384306769a_0_29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384306769a_0_2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384306769a_0_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384306769a_0_29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3384306769a_0_29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3384306769a_0_301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384306769a_0_30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3384306769a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384306769a_0_301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3384306769a_0_301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84306769a_0_307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3384306769a_0_30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384306769a_0_30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384306769a_0_307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384306769a_0_307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g3384306769a_0_307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384306769a_0_307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384306769a_0_31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5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384306769a_0_31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384306769a_0_31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384306769a_0_3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384306769a_0_315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384306769a_0_315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384306769a_0_315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384306769a_0_315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3384306769a_0_315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384306769a_0_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384306769a_0_325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384306769a_0_325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84306769a_0_329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384306769a_0_329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3384306769a_0_329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384306769a_0_3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84306769a_0_334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g3384306769a_0_334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84306769a_0_337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g3384306769a_0_337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84306769a_0_3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384306769a_0_340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g3384306769a_0_340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84306769a_0_34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3384306769a_0_34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84306769a_0_34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3384306769a_0_347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84306769a_0_350"/>
          <p:cNvSpPr txBox="1">
            <a:spLocks noGrp="1"/>
          </p:cNvSpPr>
          <p:nvPr>
            <p:ph type="body" idx="1"/>
          </p:nvPr>
        </p:nvSpPr>
        <p:spPr>
          <a:xfrm>
            <a:off x="533400" y="1471425"/>
            <a:ext cx="10515600" cy="4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g3384306769a_0_350"/>
          <p:cNvSpPr/>
          <p:nvPr/>
        </p:nvSpPr>
        <p:spPr>
          <a:xfrm>
            <a:off x="0" y="81"/>
            <a:ext cx="12192000" cy="1053600"/>
          </a:xfrm>
          <a:prstGeom prst="rect">
            <a:avLst/>
          </a:prstGeom>
          <a:solidFill>
            <a:srgbClr val="1C1C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384306769a_0_350"/>
          <p:cNvSpPr txBox="1">
            <a:spLocks noGrp="1"/>
          </p:cNvSpPr>
          <p:nvPr>
            <p:ph type="title"/>
          </p:nvPr>
        </p:nvSpPr>
        <p:spPr>
          <a:xfrm>
            <a:off x="2570298" y="26426"/>
            <a:ext cx="96216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g3384306769a_0_3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782" y="315311"/>
            <a:ext cx="2422517" cy="4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dc9de1d01_0_320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2fdc9de1d01_0_320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7" name="Google Shape;37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84306769a_0_253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3384306769a_0_25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384306769a_0_253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3384306769a_0_2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3384306769a_0_2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3384306769a_0_2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g3384306769a_0_253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39.jpg"/><Relationship Id="rId7" Type="http://schemas.openxmlformats.org/officeDocument/2006/relationships/image" Target="../media/image46.png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0;g3379df3e034_1_102">
            <a:extLst>
              <a:ext uri="{FF2B5EF4-FFF2-40B4-BE49-F238E27FC236}">
                <a16:creationId xmlns:a16="http://schemas.microsoft.com/office/drawing/2014/main" id="{D8AB15F8-E54C-55B0-918F-7A2EDED99552}"/>
              </a:ext>
            </a:extLst>
          </p:cNvPr>
          <p:cNvSpPr txBox="1">
            <a:spLocks/>
          </p:cNvSpPr>
          <p:nvPr/>
        </p:nvSpPr>
        <p:spPr>
          <a:xfrm>
            <a:off x="853544" y="5017940"/>
            <a:ext cx="83505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en-ZA" sz="6000" dirty="0"/>
              <a:t>Refresh Workshop</a:t>
            </a:r>
          </a:p>
        </p:txBody>
      </p:sp>
      <p:sp>
        <p:nvSpPr>
          <p:cNvPr id="5" name="Google Shape;429;g32fd5d2377a_3_102">
            <a:extLst>
              <a:ext uri="{FF2B5EF4-FFF2-40B4-BE49-F238E27FC236}">
                <a16:creationId xmlns:a16="http://schemas.microsoft.com/office/drawing/2014/main" id="{BDA53DC4-B31A-FDBA-87F9-0C94DA5DF20E}"/>
              </a:ext>
            </a:extLst>
          </p:cNvPr>
          <p:cNvSpPr/>
          <p:nvPr/>
        </p:nvSpPr>
        <p:spPr>
          <a:xfrm>
            <a:off x="2043289" y="1113793"/>
            <a:ext cx="6016978" cy="299916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31;g32fd5d2377a_3_102">
            <a:extLst>
              <a:ext uri="{FF2B5EF4-FFF2-40B4-BE49-F238E27FC236}">
                <a16:creationId xmlns:a16="http://schemas.microsoft.com/office/drawing/2014/main" id="{AFF9E7BE-CC9B-D2E9-BD2A-8CF05BEFE1EF}"/>
              </a:ext>
            </a:extLst>
          </p:cNvPr>
          <p:cNvSpPr/>
          <p:nvPr/>
        </p:nvSpPr>
        <p:spPr>
          <a:xfrm>
            <a:off x="2314222" y="1343378"/>
            <a:ext cx="5486400" cy="2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32;g32fd5d2377a_3_102">
            <a:extLst>
              <a:ext uri="{FF2B5EF4-FFF2-40B4-BE49-F238E27FC236}">
                <a16:creationId xmlns:a16="http://schemas.microsoft.com/office/drawing/2014/main" id="{42E65FEC-B828-51FC-095C-AC325DCFCB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275" y="1603253"/>
            <a:ext cx="4834294" cy="200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dc9de1d01_0_120"/>
          <p:cNvSpPr/>
          <p:nvPr/>
        </p:nvSpPr>
        <p:spPr>
          <a:xfrm>
            <a:off x="312071" y="0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Sharpening the plan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g2fdc9de1d01_0_120"/>
          <p:cNvSpPr txBox="1">
            <a:spLocks noGrp="1"/>
          </p:cNvSpPr>
          <p:nvPr>
            <p:ph type="body" idx="1"/>
          </p:nvPr>
        </p:nvSpPr>
        <p:spPr>
          <a:xfrm>
            <a:off x="4989689" y="1378422"/>
            <a:ext cx="6803844" cy="4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Translate the Troika advice into action steps in the work plan.</a:t>
            </a: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 what else can the team do in the next part of the challenge to increase the odds of achieving the goal? </a:t>
            </a: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Prioritise if need be, and build into the plan.</a:t>
            </a: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67432-953E-9C41-90B1-C2663AA22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9"/>
          <a:stretch>
            <a:fillRect/>
          </a:stretch>
        </p:blipFill>
        <p:spPr>
          <a:xfrm>
            <a:off x="-1" y="1978175"/>
            <a:ext cx="4614543" cy="439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4b8e6be5d_1_0"/>
          <p:cNvSpPr/>
          <p:nvPr/>
        </p:nvSpPr>
        <p:spPr>
          <a:xfrm>
            <a:off x="312071" y="79642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the team agreement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g2d4b8e6be5d_1_0"/>
          <p:cNvSpPr txBox="1">
            <a:spLocks noGrp="1"/>
          </p:cNvSpPr>
          <p:nvPr>
            <p:ph type="body" idx="1"/>
          </p:nvPr>
        </p:nvSpPr>
        <p:spPr>
          <a:xfrm>
            <a:off x="5272871" y="1653300"/>
            <a:ext cx="6011973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Add the link to your </a:t>
            </a:r>
            <a:r>
              <a:rPr lang="en-GB" sz="25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Mentimeter</a:t>
            </a:r>
            <a:r>
              <a:rPr lang="en-GB" sz="2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survey here</a:t>
            </a:r>
            <a:endParaRPr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5F5FB-06C0-6CD7-F034-4CB87EB438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56" y="1484489"/>
            <a:ext cx="4202653" cy="3889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821D8-A23C-C421-3FE4-2F74B84D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648" y="2146957"/>
            <a:ext cx="1482508" cy="1572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dc9de1d01_0_331"/>
          <p:cNvSpPr/>
          <p:nvPr/>
        </p:nvSpPr>
        <p:spPr>
          <a:xfrm>
            <a:off x="8051700" y="4160025"/>
            <a:ext cx="3175200" cy="2820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Advice and ideas to prepare for Sustainability &amp; Scaling </a:t>
            </a:r>
            <a:endParaRPr sz="2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3" name="Google Shape;323;g2fdc9de1d01_0_331"/>
          <p:cNvSpPr/>
          <p:nvPr/>
        </p:nvSpPr>
        <p:spPr>
          <a:xfrm>
            <a:off x="1299600" y="4171275"/>
            <a:ext cx="3175200" cy="2820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Revised goal, Progress and improvement ideas and New ideas</a:t>
            </a:r>
            <a:endParaRPr sz="2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g2fdc9de1d01_0_331"/>
          <p:cNvSpPr txBox="1"/>
          <p:nvPr/>
        </p:nvSpPr>
        <p:spPr>
          <a:xfrm>
            <a:off x="4698400" y="4254875"/>
            <a:ext cx="3175200" cy="2726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Please help!</a:t>
            </a: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5" name="Google Shape;325;g2fdc9de1d01_0_331"/>
          <p:cNvSpPr/>
          <p:nvPr/>
        </p:nvSpPr>
        <p:spPr>
          <a:xfrm>
            <a:off x="-27200" y="2642966"/>
            <a:ext cx="122463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g2fdc9de1d01_0_331"/>
          <p:cNvCxnSpPr/>
          <p:nvPr/>
        </p:nvCxnSpPr>
        <p:spPr>
          <a:xfrm rot="10800000" flipH="1">
            <a:off x="1387200" y="3467617"/>
            <a:ext cx="10004700" cy="123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7" name="Google Shape;327;g2fdc9de1d01_0_331"/>
          <p:cNvSpPr/>
          <p:nvPr/>
        </p:nvSpPr>
        <p:spPr>
          <a:xfrm>
            <a:off x="9814596" y="3012400"/>
            <a:ext cx="869100" cy="833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fdc9de1d01_0_331"/>
          <p:cNvSpPr/>
          <p:nvPr/>
        </p:nvSpPr>
        <p:spPr>
          <a:xfrm>
            <a:off x="1387202" y="3003394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fdc9de1d01_0_331"/>
          <p:cNvSpPr/>
          <p:nvPr/>
        </p:nvSpPr>
        <p:spPr>
          <a:xfrm>
            <a:off x="5903966" y="3023442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fdc9de1d01_0_331"/>
          <p:cNvSpPr/>
          <p:nvPr/>
        </p:nvSpPr>
        <p:spPr>
          <a:xfrm>
            <a:off x="8051700" y="1577750"/>
            <a:ext cx="3837000" cy="1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forward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fdc9de1d01_0_331"/>
          <p:cNvSpPr/>
          <p:nvPr/>
        </p:nvSpPr>
        <p:spPr>
          <a:xfrm flipH="1">
            <a:off x="637800" y="1577755"/>
            <a:ext cx="3837000" cy="1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Looking Back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fdc9de1d01_0_331"/>
          <p:cNvSpPr/>
          <p:nvPr/>
        </p:nvSpPr>
        <p:spPr>
          <a:xfrm rot="5400000">
            <a:off x="5566167" y="904925"/>
            <a:ext cx="1544700" cy="193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Looking in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fdc9de1d01_0_331"/>
          <p:cNvSpPr txBox="1"/>
          <p:nvPr/>
        </p:nvSpPr>
        <p:spPr>
          <a:xfrm>
            <a:off x="266101" y="220682"/>
            <a:ext cx="10515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Conversation with Leaders</a:t>
            </a:r>
            <a:endParaRPr sz="4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379df3e034_1_732"/>
          <p:cNvSpPr/>
          <p:nvPr/>
        </p:nvSpPr>
        <p:spPr>
          <a:xfrm>
            <a:off x="4010675" y="-71150"/>
            <a:ext cx="8182800" cy="116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g3379df3e034_1_732"/>
          <p:cNvSpPr/>
          <p:nvPr/>
        </p:nvSpPr>
        <p:spPr>
          <a:xfrm>
            <a:off x="0" y="0"/>
            <a:ext cx="400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g3379df3e034_1_732"/>
          <p:cNvGrpSpPr/>
          <p:nvPr/>
        </p:nvGrpSpPr>
        <p:grpSpPr>
          <a:xfrm>
            <a:off x="663250" y="512854"/>
            <a:ext cx="2695597" cy="2706279"/>
            <a:chOff x="3652281" y="1125188"/>
            <a:chExt cx="4856057" cy="4875300"/>
          </a:xfrm>
        </p:grpSpPr>
        <p:sp>
          <p:nvSpPr>
            <p:cNvPr id="922" name="Google Shape;922;g3379df3e034_1_732"/>
            <p:cNvSpPr/>
            <p:nvPr/>
          </p:nvSpPr>
          <p:spPr>
            <a:xfrm>
              <a:off x="3654938" y="1125188"/>
              <a:ext cx="4853400" cy="4875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3379df3e034_1_732"/>
            <p:cNvSpPr txBox="1"/>
            <p:nvPr/>
          </p:nvSpPr>
          <p:spPr>
            <a:xfrm>
              <a:off x="3652281" y="1851428"/>
              <a:ext cx="4573200" cy="3460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080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ZA" sz="2200" b="1" i="0" u="none" strike="noStrike" cap="none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See what previous teams have done </a:t>
              </a:r>
              <a:r>
                <a:rPr lang="en-ZA" sz="22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&amp; Check out y</a:t>
              </a:r>
              <a:r>
                <a:rPr lang="en-ZA" sz="2200" b="1" i="0" u="none" strike="noStrike" cap="none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our project on the dashboard</a:t>
              </a:r>
              <a:endParaRPr sz="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4" name="Google Shape;924;g3379df3e034_1_732"/>
          <p:cNvSpPr txBox="1"/>
          <p:nvPr/>
        </p:nvSpPr>
        <p:spPr>
          <a:xfrm>
            <a:off x="3918856" y="5687826"/>
            <a:ext cx="82731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ZA" sz="5000" b="1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sz="5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5" name="Google Shape;925;g3379df3e034_1_732" descr="A yellow arrow pointing to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2403">
            <a:off x="3316957" y="5363956"/>
            <a:ext cx="1385090" cy="13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g3379df3e034_1_732"/>
          <p:cNvSpPr txBox="1">
            <a:spLocks noGrp="1"/>
          </p:cNvSpPr>
          <p:nvPr>
            <p:ph type="body" idx="1"/>
          </p:nvPr>
        </p:nvSpPr>
        <p:spPr>
          <a:xfrm>
            <a:off x="-600" y="3752904"/>
            <a:ext cx="40098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#endGBVF    #100dayimpact    #100day4GBVF</a:t>
            </a:r>
            <a:endParaRPr/>
          </a:p>
        </p:txBody>
      </p:sp>
      <p:pic>
        <p:nvPicPr>
          <p:cNvPr id="2" name="Google Shape;772;g32fd5d2377a_3_718">
            <a:extLst>
              <a:ext uri="{FF2B5EF4-FFF2-40B4-BE49-F238E27FC236}">
                <a16:creationId xmlns:a16="http://schemas.microsoft.com/office/drawing/2014/main" id="{7A5C2269-BA27-7F57-46BD-38B64B4810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388" y="128712"/>
            <a:ext cx="5703232" cy="309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73;g32fd5d2377a_3_718">
            <a:extLst>
              <a:ext uri="{FF2B5EF4-FFF2-40B4-BE49-F238E27FC236}">
                <a16:creationId xmlns:a16="http://schemas.microsoft.com/office/drawing/2014/main" id="{8223BA72-A654-3D32-95A0-CB9B9F228A1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7388" y="3184160"/>
            <a:ext cx="5540694" cy="272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A2072-F882-5B21-5594-28260CB51C71}"/>
              </a:ext>
            </a:extLst>
          </p:cNvPr>
          <p:cNvSpPr/>
          <p:nvPr/>
        </p:nvSpPr>
        <p:spPr>
          <a:xfrm>
            <a:off x="4009200" y="0"/>
            <a:ext cx="8182800" cy="13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Google Shape;779;g3c7e16192e6_0_0"/>
          <p:cNvSpPr/>
          <p:nvPr/>
        </p:nvSpPr>
        <p:spPr>
          <a:xfrm>
            <a:off x="0" y="0"/>
            <a:ext cx="400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g3c7e16192e6_0_0"/>
          <p:cNvGrpSpPr/>
          <p:nvPr/>
        </p:nvGrpSpPr>
        <p:grpSpPr>
          <a:xfrm>
            <a:off x="664725" y="512854"/>
            <a:ext cx="2694122" cy="2706279"/>
            <a:chOff x="3654938" y="1125188"/>
            <a:chExt cx="4853400" cy="4875300"/>
          </a:xfrm>
        </p:grpSpPr>
        <p:sp>
          <p:nvSpPr>
            <p:cNvPr id="781" name="Google Shape;781;g3c7e16192e6_0_0"/>
            <p:cNvSpPr/>
            <p:nvPr/>
          </p:nvSpPr>
          <p:spPr>
            <a:xfrm>
              <a:off x="3654938" y="1125188"/>
              <a:ext cx="4853400" cy="4875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c7e16192e6_0_0"/>
            <p:cNvSpPr txBox="1"/>
            <p:nvPr/>
          </p:nvSpPr>
          <p:spPr>
            <a:xfrm>
              <a:off x="3654940" y="2270200"/>
              <a:ext cx="4573200" cy="25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080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ZA" sz="32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Other Movement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3" name="Google Shape;783;g3c7e16192e6_0_0" descr="A yellow arrow pointing to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2403">
            <a:off x="1420907" y="5363956"/>
            <a:ext cx="1385090" cy="13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g3c7e16192e6_0_0"/>
          <p:cNvSpPr txBox="1">
            <a:spLocks noGrp="1"/>
          </p:cNvSpPr>
          <p:nvPr>
            <p:ph type="body" idx="1"/>
          </p:nvPr>
        </p:nvSpPr>
        <p:spPr>
          <a:xfrm>
            <a:off x="0" y="3490958"/>
            <a:ext cx="40098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Follow your 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team on 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ZA" sz="3600" b="1">
                <a:solidFill>
                  <a:schemeClr val="lt1"/>
                </a:solidFill>
              </a:rPr>
              <a:t>Social Media.</a:t>
            </a:r>
            <a:endParaRPr/>
          </a:p>
        </p:txBody>
      </p:sp>
      <p:sp>
        <p:nvSpPr>
          <p:cNvPr id="785" name="Google Shape;785;g3c7e16192e6_0_0"/>
          <p:cNvSpPr txBox="1"/>
          <p:nvPr/>
        </p:nvSpPr>
        <p:spPr>
          <a:xfrm>
            <a:off x="4368600" y="28148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https://www.facebook.com/endgbvf100days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86" name="Google Shape;786;g3c7e16192e6_0_0" title="Facebook QR cod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6318" y="14940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g3c7e16192e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7170" y="581762"/>
            <a:ext cx="1320750" cy="9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g3c7e16192e6_0_0"/>
          <p:cNvSpPr txBox="1"/>
          <p:nvPr/>
        </p:nvSpPr>
        <p:spPr>
          <a:xfrm>
            <a:off x="7748275" y="28148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https://www.instagram.com/endgbvf_100daychallenges/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9" name="Google Shape;789;g3c7e16192e6_0_0"/>
          <p:cNvSpPr txBox="1"/>
          <p:nvPr/>
        </p:nvSpPr>
        <p:spPr>
          <a:xfrm>
            <a:off x="4389915" y="5922238"/>
            <a:ext cx="361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https://x.com/gbvf100days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0" name="Google Shape;790;g3c7e16192e6_0_0"/>
          <p:cNvSpPr txBox="1"/>
          <p:nvPr/>
        </p:nvSpPr>
        <p:spPr>
          <a:xfrm>
            <a:off x="7502400" y="5922250"/>
            <a:ext cx="41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>
                <a:latin typeface="Raleway"/>
                <a:ea typeface="Raleway"/>
                <a:cs typeface="Raleway"/>
                <a:sym typeface="Raleway"/>
              </a:rPr>
              <a:t>https://www.linkedin.com/company/endgbvf-100-day-challenges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1" name="Google Shape;791;g3c7e16192e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34448" y="563276"/>
            <a:ext cx="1363183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3c7e16192e6_0_0" title="Instagram QR cod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5998" y="14940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g3c7e16192e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2398" y="3679041"/>
            <a:ext cx="1129805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c7e16192e6_0_0" title="X QR code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5966" y="4601475"/>
            <a:ext cx="1320750" cy="1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c7e16192e6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96000" y="3679049"/>
            <a:ext cx="1411538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3c7e16192e6_0_0" title="Linkedin QR code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14575" y="4664950"/>
            <a:ext cx="1257276" cy="12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A47F2-04B9-75C4-AD0C-3DA5123A3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5901"/>
            <a:ext cx="12192000" cy="5892099"/>
          </a:xfrm>
          <a:prstGeom prst="rect">
            <a:avLst/>
          </a:prstGeom>
        </p:spPr>
      </p:pic>
      <p:sp>
        <p:nvSpPr>
          <p:cNvPr id="224" name="Google Shape;224;g3384306769a_0_238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GB"/>
              <a:t>Our 100-Day Relay Race</a:t>
            </a:r>
            <a:endParaRPr/>
          </a:p>
        </p:txBody>
      </p:sp>
      <p:sp>
        <p:nvSpPr>
          <p:cNvPr id="227" name="Google Shape;227;g3384306769a_0_238"/>
          <p:cNvSpPr/>
          <p:nvPr/>
        </p:nvSpPr>
        <p:spPr>
          <a:xfrm rot="10800000">
            <a:off x="4982609" y="4683786"/>
            <a:ext cx="1688400" cy="1556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3384306769a_0_0" descr="A colorful swirly shap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384306769a_0_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384306769a_0_0"/>
          <p:cNvSpPr/>
          <p:nvPr/>
        </p:nvSpPr>
        <p:spPr>
          <a:xfrm>
            <a:off x="-25767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384306769a_0_0"/>
          <p:cNvSpPr txBox="1"/>
          <p:nvPr/>
        </p:nvSpPr>
        <p:spPr>
          <a:xfrm>
            <a:off x="-91100" y="2981525"/>
            <a:ext cx="3555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Objectives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g3384306769a_0_0"/>
          <p:cNvSpPr txBox="1"/>
          <p:nvPr/>
        </p:nvSpPr>
        <p:spPr>
          <a:xfrm>
            <a:off x="4783400" y="505350"/>
            <a:ext cx="648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Review </a:t>
            </a: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progress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so far, and renew our commitment to the 100-day Goal.</a:t>
            </a:r>
            <a:endParaRPr sz="3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g3384306769a_0_0"/>
          <p:cNvSpPr txBox="1"/>
          <p:nvPr/>
        </p:nvSpPr>
        <p:spPr>
          <a:xfrm>
            <a:off x="4783400" y="2117998"/>
            <a:ext cx="597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 our plan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Identify additional actions that can help us achieve our goal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g3384306769a_0_0"/>
          <p:cNvSpPr txBox="1"/>
          <p:nvPr/>
        </p:nvSpPr>
        <p:spPr>
          <a:xfrm>
            <a:off x="4783400" y="3666152"/>
            <a:ext cx="652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our </a:t>
            </a: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 Agreement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What are we doing well? What do we need to change? 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g3384306769a_0_0"/>
          <p:cNvSpPr txBox="1"/>
          <p:nvPr/>
        </p:nvSpPr>
        <p:spPr>
          <a:xfrm>
            <a:off x="4783400" y="5344124"/>
            <a:ext cx="652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Talk with our Leaders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- about the past, the present and the future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g3384306769a_0_0"/>
          <p:cNvSpPr/>
          <p:nvPr/>
        </p:nvSpPr>
        <p:spPr>
          <a:xfrm>
            <a:off x="3162396" y="341217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384306769a_0_0"/>
          <p:cNvSpPr/>
          <p:nvPr/>
        </p:nvSpPr>
        <p:spPr>
          <a:xfrm>
            <a:off x="3202083" y="1954330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384306769a_0_0"/>
          <p:cNvSpPr/>
          <p:nvPr/>
        </p:nvSpPr>
        <p:spPr>
          <a:xfrm>
            <a:off x="3159277" y="3554225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384306769a_0_0"/>
          <p:cNvSpPr/>
          <p:nvPr/>
        </p:nvSpPr>
        <p:spPr>
          <a:xfrm>
            <a:off x="3198964" y="5167338"/>
            <a:ext cx="1331700" cy="133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7B221-467E-2908-64F4-711F3CDB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06" y="5404333"/>
            <a:ext cx="1043224" cy="880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DDBCB-F1B3-F4C3-FF34-58C5985B3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368" y="430887"/>
            <a:ext cx="1334754" cy="112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BCF8C-B0E8-0639-19DD-EF1C73345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093" y="3750949"/>
            <a:ext cx="1255338" cy="105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33FE1-D1CA-AFDB-9E30-E84582415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800" y="2132423"/>
            <a:ext cx="1155276" cy="975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dc9de1d01_0_24"/>
          <p:cNvSpPr/>
          <p:nvPr/>
        </p:nvSpPr>
        <p:spPr>
          <a:xfrm>
            <a:off x="0" y="1051450"/>
            <a:ext cx="7345500" cy="58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g2fdc9de1d01_0_24"/>
          <p:cNvSpPr txBox="1">
            <a:spLocks noGrp="1"/>
          </p:cNvSpPr>
          <p:nvPr>
            <p:ph type="title"/>
          </p:nvPr>
        </p:nvSpPr>
        <p:spPr>
          <a:xfrm>
            <a:off x="421200" y="-160600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Getting Started... 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g2fdc9de1d01_0_24"/>
          <p:cNvSpPr txBox="1"/>
          <p:nvPr/>
        </p:nvSpPr>
        <p:spPr>
          <a:xfrm>
            <a:off x="616807" y="948450"/>
            <a:ext cx="62415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one positive surprise about working on this challenge?</a:t>
            </a: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a not so-positive experience?</a:t>
            </a: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made you a little uncomfortable?</a:t>
            </a: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129B7-BDDD-6336-5226-C243339D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859" y="2263632"/>
            <a:ext cx="3420873" cy="3382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dc9de1d01_0_64"/>
          <p:cNvSpPr/>
          <p:nvPr/>
        </p:nvSpPr>
        <p:spPr>
          <a:xfrm>
            <a:off x="0" y="5601447"/>
            <a:ext cx="12192000" cy="12564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1" name="Google Shape;261;g2fdc9de1d01_0_64"/>
          <p:cNvSpPr txBox="1">
            <a:spLocks noGrp="1"/>
          </p:cNvSpPr>
          <p:nvPr>
            <p:ph type="title"/>
          </p:nvPr>
        </p:nvSpPr>
        <p:spPr>
          <a:xfrm>
            <a:off x="412457" y="322123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4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Goal Confidence</a:t>
            </a:r>
            <a:endParaRPr sz="4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g2fdc9de1d01_0_64"/>
          <p:cNvSpPr txBox="1">
            <a:spLocks noGrp="1"/>
          </p:cNvSpPr>
          <p:nvPr>
            <p:ph type="body" idx="1"/>
          </p:nvPr>
        </p:nvSpPr>
        <p:spPr>
          <a:xfrm>
            <a:off x="412458" y="2069717"/>
            <a:ext cx="92472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a </a:t>
            </a:r>
            <a:r>
              <a:rPr lang="en-GB" sz="2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SCALE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lang="en-GB" sz="2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1-5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confident are we that we will reach your 100-Day Goal?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47700" lvl="1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 =  I feel we have no chance to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47700" lvl="1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5 =  I am 100% certain we will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3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63" name="Google Shape;263;g2fdc9de1d01_0_64"/>
          <p:cNvGrpSpPr/>
          <p:nvPr/>
        </p:nvGrpSpPr>
        <p:grpSpPr>
          <a:xfrm>
            <a:off x="9710258" y="1895117"/>
            <a:ext cx="2098649" cy="4320061"/>
            <a:chOff x="0" y="0"/>
            <a:chExt cx="2715995" cy="5431989"/>
          </a:xfrm>
        </p:grpSpPr>
        <p:pic>
          <p:nvPicPr>
            <p:cNvPr id="264" name="Google Shape;264;g2fdc9de1d01_0_64" descr="cold-1293305_1280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715995" cy="5431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g2fdc9de1d01_0_64"/>
            <p:cNvSpPr/>
            <p:nvPr/>
          </p:nvSpPr>
          <p:spPr>
            <a:xfrm>
              <a:off x="1194785" y="2360086"/>
              <a:ext cx="326400" cy="2652000"/>
            </a:xfrm>
            <a:prstGeom prst="rect">
              <a:avLst/>
            </a:prstGeom>
            <a:solidFill>
              <a:srgbClr val="A7172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g2fdc9de1d01_0_64"/>
            <p:cNvSpPr/>
            <p:nvPr/>
          </p:nvSpPr>
          <p:spPr>
            <a:xfrm>
              <a:off x="775883" y="4045056"/>
              <a:ext cx="1164300" cy="1164300"/>
            </a:xfrm>
            <a:prstGeom prst="ellipse">
              <a:avLst/>
            </a:prstGeom>
            <a:solidFill>
              <a:srgbClr val="A7172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dc9de1d01_0_56"/>
          <p:cNvSpPr txBox="1">
            <a:spLocks noGrp="1"/>
          </p:cNvSpPr>
          <p:nvPr>
            <p:ph type="body" idx="1"/>
          </p:nvPr>
        </p:nvSpPr>
        <p:spPr>
          <a:xfrm>
            <a:off x="874978" y="2100383"/>
            <a:ext cx="60585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are 2-3 things </a:t>
            </a:r>
            <a:endParaRPr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 team did that </a:t>
            </a:r>
            <a:endParaRPr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contributed the most </a:t>
            </a:r>
            <a:endParaRPr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towards achieving the goal?</a:t>
            </a:r>
            <a:endParaRPr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g2fdc9de1d01_0_56"/>
          <p:cNvSpPr txBox="1"/>
          <p:nvPr/>
        </p:nvSpPr>
        <p:spPr>
          <a:xfrm>
            <a:off x="370057" y="0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progress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g2fdc9de1d01_0_56"/>
          <p:cNvSpPr txBox="1"/>
          <p:nvPr/>
        </p:nvSpPr>
        <p:spPr>
          <a:xfrm>
            <a:off x="4922765" y="6283133"/>
            <a:ext cx="423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EE93C-FF7C-42D1-3BA3-B867A786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78715" y="2478713"/>
            <a:ext cx="3156037" cy="3120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dc9de1d01_0_99"/>
          <p:cNvSpPr txBox="1">
            <a:spLocks noGrp="1"/>
          </p:cNvSpPr>
          <p:nvPr>
            <p:ph type="body" idx="1"/>
          </p:nvPr>
        </p:nvSpPr>
        <p:spPr>
          <a:xfrm>
            <a:off x="8040750" y="4289175"/>
            <a:ext cx="3776700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Everyone takes a minute to think of an obstacle that your team face that you would like help on (as a ‘client’)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g2fdc9de1d01_0_99"/>
          <p:cNvSpPr/>
          <p:nvPr/>
        </p:nvSpPr>
        <p:spPr>
          <a:xfrm>
            <a:off x="0" y="1013350"/>
            <a:ext cx="7766700" cy="584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Troika Consulting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About giving and getting help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Form groups of 3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Rounds 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the same 3 people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1" i="0" u="none" strike="noStrike" cap="none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3100" b="1" i="0" u="sng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each round</a:t>
            </a:r>
            <a:endParaRPr sz="3100" b="1" i="0" u="sng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 person is the client 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other 2 are consultants/advisors</a:t>
            </a: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g2fdc9de1d01_0_99"/>
          <p:cNvSpPr/>
          <p:nvPr/>
        </p:nvSpPr>
        <p:spPr>
          <a:xfrm>
            <a:off x="286249" y="68475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D1A43-BA26-28A9-68FF-29FAC8B4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902" y="1364293"/>
            <a:ext cx="3472395" cy="29248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dc9de1d01_0_106"/>
          <p:cNvSpPr/>
          <p:nvPr/>
        </p:nvSpPr>
        <p:spPr>
          <a:xfrm>
            <a:off x="252383" y="4621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g2fdc9de1d01_0_106"/>
          <p:cNvSpPr/>
          <p:nvPr/>
        </p:nvSpPr>
        <p:spPr>
          <a:xfrm>
            <a:off x="0" y="1042325"/>
            <a:ext cx="7766700" cy="581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GB" sz="2900" b="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clients</a:t>
            </a:r>
            <a:r>
              <a:rPr lang="en-GB" sz="2900" b="0" i="0" u="none" strike="noStrike" cap="none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shares an obstacles and answer clarifying questions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GB" sz="2900" b="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advisors</a:t>
            </a: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share ideas/experiments they think would be helpful for the client 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After each round we </a:t>
            </a:r>
            <a:r>
              <a:rPr lang="en-GB" sz="2900" b="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change </a:t>
            </a:r>
            <a:endParaRPr sz="2900" b="0" i="0" u="none" strike="noStrike" cap="none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roles</a:t>
            </a:r>
            <a:r>
              <a:rPr lang="en-GB" sz="2900" b="0" i="0" u="none" strike="noStrike" cap="none">
                <a:solidFill>
                  <a:srgbClr val="FFFF8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but stay in the same group</a:t>
            </a:r>
            <a:endParaRPr sz="29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g2fdc9de1d01_0_106"/>
          <p:cNvSpPr txBox="1">
            <a:spLocks noGrp="1"/>
          </p:cNvSpPr>
          <p:nvPr>
            <p:ph type="body" idx="1"/>
          </p:nvPr>
        </p:nvSpPr>
        <p:spPr>
          <a:xfrm>
            <a:off x="7781600" y="3966133"/>
            <a:ext cx="4410300" cy="2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IDEAS for advisors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Power through this? OR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Work around it? OR...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Shift your position or the destination?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7B3A3-8B63-3460-0E73-9DF10020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837" y="1397619"/>
            <a:ext cx="3041826" cy="2568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dc9de1d01_0_113"/>
          <p:cNvSpPr txBox="1">
            <a:spLocks noGrp="1"/>
          </p:cNvSpPr>
          <p:nvPr>
            <p:ph type="body" idx="1"/>
          </p:nvPr>
        </p:nvSpPr>
        <p:spPr>
          <a:xfrm>
            <a:off x="847467" y="1282167"/>
            <a:ext cx="7295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groups of 3 - choose someone to start as client.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g2fdc9de1d01_0_113"/>
          <p:cNvSpPr/>
          <p:nvPr/>
        </p:nvSpPr>
        <p:spPr>
          <a:xfrm>
            <a:off x="8930475" y="1052000"/>
            <a:ext cx="3261600" cy="58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advisor keep an eye on the time.</a:t>
            </a:r>
            <a:endParaRPr sz="24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will announce</a:t>
            </a:r>
            <a:endParaRPr sz="24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when a NEW ROUND must start.</a:t>
            </a:r>
            <a:endParaRPr sz="24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99" name="Google Shape;299;g2fdc9de1d01_0_113"/>
          <p:cNvGraphicFramePr/>
          <p:nvPr/>
        </p:nvGraphicFramePr>
        <p:xfrm>
          <a:off x="364700" y="2028433"/>
          <a:ext cx="8260725" cy="4399225"/>
        </p:xfrm>
        <a:graphic>
          <a:graphicData uri="http://schemas.openxmlformats.org/drawingml/2006/table">
            <a:tbl>
              <a:tblPr>
                <a:noFill/>
                <a:tableStyleId>{4914FFAF-0309-454A-9832-1D8EFC1FE2D5}</a:tableStyleId>
              </a:tblPr>
              <a:tblGrid>
                <a:gridCol w="129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min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</a:t>
                      </a:r>
                      <a:r>
                        <a:rPr lang="en-GB" sz="2400" u="none" strike="noStrike" cap="none" dirty="0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</a:t>
                      </a:r>
                      <a:r>
                        <a:rPr lang="en-GB" sz="2400" u="none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hares an obstacle.</a:t>
                      </a:r>
                      <a:endParaRPr sz="240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Advisors ask clarifying questions.  No advice yet!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 min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around facing away and advisors give ideas, suggestions and advice.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back and share their takeaways from the advice.</a:t>
                      </a: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300" u="none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Next round - Pick the next client and repeat steps</a:t>
                      </a:r>
                      <a:endParaRPr sz="2400" u="none" strike="noStrike" cap="none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0" name="Google Shape;300;g2fdc9de1d01_0_113"/>
          <p:cNvSpPr/>
          <p:nvPr/>
        </p:nvSpPr>
        <p:spPr>
          <a:xfrm>
            <a:off x="264435" y="0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544</Words>
  <Application>Microsoft Office PowerPoint</Application>
  <PresentationFormat>Widescreen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Neue</vt:lpstr>
      <vt:lpstr>Avenir</vt:lpstr>
      <vt:lpstr>Raleway</vt:lpstr>
      <vt:lpstr>Office Theme</vt:lpstr>
      <vt:lpstr>Office Theme</vt:lpstr>
      <vt:lpstr>PowerPoint Presentation</vt:lpstr>
      <vt:lpstr>Our 100-Day Relay Race</vt:lpstr>
      <vt:lpstr>PowerPoint Presentation</vt:lpstr>
      <vt:lpstr>Getting Started... </vt:lpstr>
      <vt:lpstr>Goal Confidence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Santa van der Walt</cp:lastModifiedBy>
  <cp:revision>1</cp:revision>
  <dcterms:created xsi:type="dcterms:W3CDTF">2021-04-20T09:06:47Z</dcterms:created>
  <dcterms:modified xsi:type="dcterms:W3CDTF">2026-02-25T15:41:39Z</dcterms:modified>
</cp:coreProperties>
</file>