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9" r:id="rId4"/>
    <p:sldMasterId id="2147483688" r:id="rId5"/>
    <p:sldMasterId id="214748370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12192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Raleway Black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h1DNtyoiyxnFKqI8KOE01apLe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Raleway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alewayBlack-bold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RalewayBlack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Z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2fd5d2377a_3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32fd5d2377a_3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2fd5d2377a_3_6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5" name="Google Shape;615;g32fd5d2377a_3_6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2fd5d2377a_3_6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8" name="Google Shape;638;g32fd5d2377a_3_6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2fd5d2377a_3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0" name="Google Shape;660;g32fd5d2377a_3_6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d91f9fd32d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6" name="Google Shape;666;g2d91f9fd32d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2fd5d2377a_3_6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g32fd5d2377a_3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d91f9fd32d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07" name="Google Shape;707;g2d91f9fd32d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2fd5d2377a_3_6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g32fd5d2377a_3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2fd5d2377a_3_6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g32fd5d2377a_3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2fd5d2377a_3_7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g32fd5d2377a_3_7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63" name="Google Shape;763;g32fd5d2377a_3_7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Z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c7e16192e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g3c7e16192e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77" name="Google Shape;777;g3c7e16192e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Z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2fd5d2377a_3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5" name="Google Shape;435;g32fd5d2377a_3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fd5d2377a_3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g32fd5d2377a_3_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2fd5d2377a_3_5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g32fd5d2377a_3_5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2fd5d2377a_3_5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g32fd5d2377a_3_5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2fd5d2377a_3_5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2" name="Google Shape;542;g32fd5d2377a_3_5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d91f9fd32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3" name="Google Shape;563;g2d91f9fd32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2fd5d2377a_3_5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4" name="Google Shape;584;g32fd5d2377a_3_5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2fd5d2377a_3_6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9" name="Google Shape;609;g32fd5d2377a_3_6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3.png"/><Relationship Id="rId7" Type="http://schemas.openxmlformats.org/officeDocument/2006/relationships/image" Target="../media/image1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0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38.png"/><Relationship Id="rId4" Type="http://schemas.openxmlformats.org/officeDocument/2006/relationships/image" Target="../media/image9.gif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1.png"/><Relationship Id="rId4" Type="http://schemas.openxmlformats.org/officeDocument/2006/relationships/image" Target="../media/image9.gif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3.png"/><Relationship Id="rId7" Type="http://schemas.openxmlformats.org/officeDocument/2006/relationships/image" Target="../media/image10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jpg"/><Relationship Id="rId3" Type="http://schemas.openxmlformats.org/officeDocument/2006/relationships/image" Target="../media/image9.gif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Relationship Id="rId7" Type="http://schemas.openxmlformats.org/officeDocument/2006/relationships/image" Target="../media/image3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jpg"/><Relationship Id="rId3" Type="http://schemas.openxmlformats.org/officeDocument/2006/relationships/image" Target="../media/image9.gif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jpg"/><Relationship Id="rId3" Type="http://schemas.openxmlformats.org/officeDocument/2006/relationships/image" Target="../media/image3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jpg"/><Relationship Id="rId3" Type="http://schemas.openxmlformats.org/officeDocument/2006/relationships/image" Target="../media/image3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jpg"/><Relationship Id="rId3" Type="http://schemas.openxmlformats.org/officeDocument/2006/relationships/image" Target="../media/image3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2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gif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jpg"/><Relationship Id="rId3" Type="http://schemas.openxmlformats.org/officeDocument/2006/relationships/image" Target="../media/image48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9.gif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Relationship Id="rId7" Type="http://schemas.openxmlformats.org/officeDocument/2006/relationships/image" Target="../media/image3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9.gif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jpg"/><Relationship Id="rId3" Type="http://schemas.openxmlformats.org/officeDocument/2006/relationships/image" Target="../media/image3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jpg"/><Relationship Id="rId3" Type="http://schemas.openxmlformats.org/officeDocument/2006/relationships/image" Target="../media/image3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jpg"/><Relationship Id="rId3" Type="http://schemas.openxmlformats.org/officeDocument/2006/relationships/image" Target="../media/image48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jpg"/><Relationship Id="rId3" Type="http://schemas.openxmlformats.org/officeDocument/2006/relationships/image" Target="../media/image3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2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9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gif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8.png"/><Relationship Id="rId4" Type="http://schemas.openxmlformats.org/officeDocument/2006/relationships/image" Target="../media/image9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1.png"/><Relationship Id="rId4" Type="http://schemas.openxmlformats.org/officeDocument/2006/relationships/image" Target="../media/image9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">
  <p:cSld name="Cover slide 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18" name="Google Shape;18;g32fd5d2377a_3_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32fd5d2377a_3_8"/>
          <p:cNvSpPr/>
          <p:nvPr/>
        </p:nvSpPr>
        <p:spPr>
          <a:xfrm>
            <a:off x="10049400" y="0"/>
            <a:ext cx="2142600" cy="18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32fd5d2377a_3_8"/>
          <p:cNvSpPr txBox="1"/>
          <p:nvPr>
            <p:ph type="ctrTitle"/>
          </p:nvPr>
        </p:nvSpPr>
        <p:spPr>
          <a:xfrm>
            <a:off x="1916191" y="4871379"/>
            <a:ext cx="59553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text&#10;&#10;Description automatically generated" id="21" name="Google Shape;21;g32fd5d2377a_3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22" name="Google Shape;22;g32fd5d2377a_3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fireworks in the background&#10;&#10;Description automatically generated" id="23" name="Google Shape;23;g32fd5d2377a_3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2">
  <p:cSld name="Cover slide 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fd5d2377a_3_50"/>
          <p:cNvSpPr/>
          <p:nvPr/>
        </p:nvSpPr>
        <p:spPr>
          <a:xfrm>
            <a:off x="10049401" y="0"/>
            <a:ext cx="21426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colorful cubes&#10;&#10;Description automatically generated" id="61" name="Google Shape;61;g32fd5d2377a_3_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2" name="Google Shape;62;g32fd5d2377a_3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63" name="Google Shape;63;g32fd5d2377a_3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2fd5d2377a_3_50"/>
          <p:cNvSpPr txBox="1"/>
          <p:nvPr>
            <p:ph type="ctrTitle"/>
          </p:nvPr>
        </p:nvSpPr>
        <p:spPr>
          <a:xfrm>
            <a:off x="1925619" y="4685555"/>
            <a:ext cx="58326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logo with fireworks in the background&#10;&#10;Description automatically generated" id="65" name="Google Shape;65;g32fd5d2377a_3_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Description automatically generated" id="66" name="Google Shape;66;g32fd5d2377a_3_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07201" y="5561409"/>
            <a:ext cx="1626999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6">
  <p:cSld name="Cover slide 6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68" name="Google Shape;68;g32fd5d2377a_3_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9" name="Google Shape;69;g32fd5d2377a_3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70" name="Google Shape;70;g32fd5d2377a_3_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2fd5d2377a_3_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72" name="Google Shape;72;g32fd5d2377a_3_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fireworks in the background&#10;&#10;Description automatically generated" id="73" name="Google Shape;73;g32fd5d2377a_3_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32fd5d2377a_3_58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32fd5d2377a_3_58"/>
          <p:cNvSpPr txBox="1"/>
          <p:nvPr>
            <p:ph type="ctrTitle"/>
          </p:nvPr>
        </p:nvSpPr>
        <p:spPr>
          <a:xfrm>
            <a:off x="502168" y="131047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32fd5d2377a_3_58"/>
          <p:cNvSpPr txBox="1"/>
          <p:nvPr>
            <p:ph idx="1" type="subTitle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5">
  <p:cSld name="Content slide 5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32fd5d2377a_3_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32fd5d2377a_3_68"/>
          <p:cNvSpPr txBox="1"/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32fd5d2377a_3_68"/>
          <p:cNvSpPr txBox="1"/>
          <p:nvPr>
            <p:ph idx="1" type="body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6">
  <p:cSld name="Content slide 6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32fd5d2377a_3_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32fd5d2377a_3_72"/>
          <p:cNvSpPr txBox="1"/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32fd5d2377a_3_72"/>
          <p:cNvSpPr txBox="1"/>
          <p:nvPr>
            <p:ph idx="1" type="body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1">
  <p:cSld name="Slide divider 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fd5d2377a_3_76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2fd5d2377a_3_76"/>
          <p:cNvSpPr txBox="1"/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32fd5d2377a_3_76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803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32fd5d2377a_3_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2">
  <p:cSld name="Slide divider 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fd5d2377a_3_81"/>
          <p:cNvSpPr txBox="1"/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olorful crystals in a black background&#10;&#10;Description automatically generated" id="92" name="Google Shape;92;g32fd5d2377a_3_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3">
  <p:cSld name="Slide divider 3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fd5d2377a_3_84"/>
          <p:cNvSpPr txBox="1"/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olorful explosion of fireworks&#10;&#10;Description automatically generated" id="95" name="Google Shape;95;g32fd5d2377a_3_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1">
  <p:cSld name="Background slide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fd5d2377a_3_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2fd5d2377a_3_87"/>
          <p:cNvSpPr txBox="1"/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group of people standing together&#10;&#10;Description automatically generated" id="99" name="Google Shape;99;g32fd5d2377a_3_87"/>
          <p:cNvPicPr preferRelativeResize="0"/>
          <p:nvPr/>
        </p:nvPicPr>
        <p:blipFill rotWithShape="1">
          <a:blip r:embed="rId2">
            <a:alphaModFix/>
          </a:blip>
          <a:srcRect b="2391" l="546" r="0" t="0"/>
          <a:stretch/>
        </p:blipFill>
        <p:spPr>
          <a:xfrm>
            <a:off x="-9117" y="3148553"/>
            <a:ext cx="12201115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2">
  <p:cSld name="Background slide 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fd5d2377a_3_91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2fd5d2377a_3_91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3">
  <p:cSld name="Background slide 3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fd5d2377a_3_94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32fd5d2377a_3_94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Alt">
  <p:cSld name="Title &amp; Bullets Al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2fd5d2377a_3_15"/>
          <p:cNvSpPr txBox="1"/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0" i="0" sz="63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6" name="Google Shape;26;g32fd5d2377a_3_15"/>
          <p:cNvSpPr txBox="1"/>
          <p:nvPr>
            <p:ph idx="1" type="body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>
            <a:lvl1pPr indent="-38735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7350" lvl="2" marL="13716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87350" lvl="3" marL="18288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87350" lvl="4" marL="22860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87350" lvl="5" marL="2743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87350" lvl="6" marL="32004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87350" lvl="7" marL="36576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87350" lvl="8" marL="41148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7" name="Google Shape;27;g32fd5d2377a_3_15"/>
          <p:cNvSpPr txBox="1"/>
          <p:nvPr>
            <p:ph idx="12" type="sldNum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1">
  <p:cSld name="1_Title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fd5d2377a_3_97"/>
          <p:cNvSpPr txBox="1"/>
          <p:nvPr>
            <p:ph idx="1" type="body"/>
          </p:nvPr>
        </p:nvSpPr>
        <p:spPr>
          <a:xfrm>
            <a:off x="533400" y="1471425"/>
            <a:ext cx="10515600" cy="4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g32fd5d2377a_3_97"/>
          <p:cNvSpPr/>
          <p:nvPr/>
        </p:nvSpPr>
        <p:spPr>
          <a:xfrm>
            <a:off x="0" y="81"/>
            <a:ext cx="12192000" cy="1053600"/>
          </a:xfrm>
          <a:prstGeom prst="rect">
            <a:avLst/>
          </a:prstGeom>
          <a:solidFill>
            <a:srgbClr val="1C1C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2fd5d2377a_3_97"/>
          <p:cNvSpPr txBox="1"/>
          <p:nvPr>
            <p:ph type="title"/>
          </p:nvPr>
        </p:nvSpPr>
        <p:spPr>
          <a:xfrm>
            <a:off x="2570298" y="26426"/>
            <a:ext cx="96216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0" name="Google Shape;110;g32fd5d2377a_3_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782" y="315311"/>
            <a:ext cx="2422517" cy="42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1_Content slide 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fd5d2377a_3_119"/>
          <p:cNvSpPr txBox="1"/>
          <p:nvPr>
            <p:ph idx="1" type="body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238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pic>
        <p:nvPicPr>
          <p:cNvPr id="121" name="Google Shape;121;g32fd5d2377a_3_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2fd5d2377a_3_119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fd5d2377a_3_123"/>
          <p:cNvSpPr txBox="1"/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5" name="Google Shape;125;g32fd5d2377a_3_123"/>
          <p:cNvSpPr txBox="1"/>
          <p:nvPr>
            <p:ph idx="1" type="body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26" name="Google Shape;126;g32fd5d2377a_3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82200" y="349508"/>
            <a:ext cx="1969334" cy="344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">
  <p:cSld name="Cover slide 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128" name="Google Shape;128;g32fd5d2377a_3_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9" y="0"/>
            <a:ext cx="10049599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2fd5d2377a_3_127"/>
          <p:cNvSpPr/>
          <p:nvPr/>
        </p:nvSpPr>
        <p:spPr>
          <a:xfrm>
            <a:off x="10049400" y="0"/>
            <a:ext cx="2142900" cy="18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2fd5d2377a_3_127"/>
          <p:cNvSpPr txBox="1"/>
          <p:nvPr>
            <p:ph type="ctrTitle"/>
          </p:nvPr>
        </p:nvSpPr>
        <p:spPr>
          <a:xfrm>
            <a:off x="1916191" y="4871379"/>
            <a:ext cx="59553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descr="A picture containing text&#10;&#10;Description automatically generated" id="131" name="Google Shape;131;g32fd5d2377a_3_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32" name="Google Shape;132;g32fd5d2377a_3_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fireworks in the background&#10;&#10;Description automatically generated" id="133" name="Google Shape;133;g32fd5d2377a_3_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 type="obj">
  <p:cSld name="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2fd5d2377a_3_134"/>
          <p:cNvPicPr preferRelativeResize="0"/>
          <p:nvPr/>
        </p:nvPicPr>
        <p:blipFill rotWithShape="1">
          <a:blip r:embed="rId2">
            <a:alphaModFix/>
          </a:blip>
          <a:srcRect b="0" l="0" r="0"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2fd5d2377a_3_134"/>
          <p:cNvSpPr txBox="1"/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7" name="Google Shape;137;g32fd5d2377a_3_134"/>
          <p:cNvSpPr txBox="1"/>
          <p:nvPr>
            <p:ph idx="1" type="body"/>
          </p:nvPr>
        </p:nvSpPr>
        <p:spPr>
          <a:xfrm>
            <a:off x="663471" y="1611985"/>
            <a:ext cx="10515600" cy="5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4">
  <p:cSld name="Content slide 4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fd5d2377a_3_1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141" name="Google Shape;141;g32fd5d2377a_3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2fd5d2377a_3_140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2fd5d2377a_3_140"/>
          <p:cNvSpPr txBox="1"/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g32fd5d2377a_3_140"/>
          <p:cNvSpPr txBox="1"/>
          <p:nvPr>
            <p:ph idx="1" type="body"/>
          </p:nvPr>
        </p:nvSpPr>
        <p:spPr>
          <a:xfrm>
            <a:off x="586259" y="1649691"/>
            <a:ext cx="10515600" cy="4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1">
  <p:cSld name="End slide 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ulticolored cubes stacked together&#10;&#10;Description automatically generated" id="146" name="Google Shape;146;g32fd5d2377a_3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2fd5d2377a_3_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32fd5d2377a_3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2fd5d2377a_3_145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hape&#10;&#10;Description automatically generated" id="150" name="Google Shape;150;g32fd5d2377a_3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2">
  <p:cSld name="End slide 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ulticolored cubes stacked together&#10;&#10;Description automatically generated" id="152" name="Google Shape;152;g32fd5d2377a_3_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2fd5d2377a_3_15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32fd5d2377a_3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311" y="2965494"/>
            <a:ext cx="9643321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2fd5d2377a_3_151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hape&#10;&#10;Description automatically generated" id="156" name="Google Shape;156;g32fd5d2377a_3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2">
  <p:cSld name="Cover slide 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fd5d2377a_3_157"/>
          <p:cNvSpPr/>
          <p:nvPr/>
        </p:nvSpPr>
        <p:spPr>
          <a:xfrm>
            <a:off x="10049401" y="0"/>
            <a:ext cx="21429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colorful cubes&#10;&#10;Description automatically generated" id="159" name="Google Shape;159;g32fd5d2377a_3_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9" y="0"/>
            <a:ext cx="10049599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60" name="Google Shape;160;g32fd5d2377a_3_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61" name="Google Shape;161;g32fd5d2377a_3_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2fd5d2377a_3_157"/>
          <p:cNvSpPr txBox="1"/>
          <p:nvPr>
            <p:ph type="ctrTitle"/>
          </p:nvPr>
        </p:nvSpPr>
        <p:spPr>
          <a:xfrm>
            <a:off x="1925619" y="4685555"/>
            <a:ext cx="58323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descr="A logo with fireworks in the background&#10;&#10;Description automatically generated" id="163" name="Google Shape;163;g32fd5d2377a_3_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Description automatically generated" id="164" name="Google Shape;164;g32fd5d2377a_3_1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07201" y="5561409"/>
            <a:ext cx="1627001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2fd5d2377a_3_19"/>
          <p:cNvSpPr txBox="1"/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32fd5d2377a_3_19"/>
          <p:cNvSpPr txBox="1"/>
          <p:nvPr>
            <p:ph idx="1" type="body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1" name="Google Shape;31;g32fd5d2377a_3_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6">
  <p:cSld name="Cover slide 6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166" name="Google Shape;166;g32fd5d2377a_3_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67" name="Google Shape;167;g32fd5d2377a_3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8" name="Google Shape;168;g32fd5d2377a_3_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2fd5d2377a_3_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70" name="Google Shape;170;g32fd5d2377a_3_1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fireworks in the background&#10;&#10;Description automatically generated" id="171" name="Google Shape;171;g32fd5d2377a_3_1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2fd5d2377a_3_165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2fd5d2377a_3_165"/>
          <p:cNvSpPr txBox="1"/>
          <p:nvPr>
            <p:ph type="ctrTitle"/>
          </p:nvPr>
        </p:nvSpPr>
        <p:spPr>
          <a:xfrm>
            <a:off x="502168" y="1310473"/>
            <a:ext cx="109305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4" name="Google Shape;174;g32fd5d2377a_3_165"/>
          <p:cNvSpPr txBox="1"/>
          <p:nvPr>
            <p:ph idx="1" type="subTitle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5">
  <p:cSld name="Content slide 5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2fd5d2377a_3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2fd5d2377a_3_175"/>
          <p:cNvSpPr txBox="1"/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" name="Google Shape;178;g32fd5d2377a_3_175"/>
          <p:cNvSpPr txBox="1"/>
          <p:nvPr>
            <p:ph idx="1" type="body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6">
  <p:cSld name="Content slide 6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32fd5d2377a_3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2fd5d2377a_3_179"/>
          <p:cNvSpPr txBox="1"/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2" name="Google Shape;182;g32fd5d2377a_3_179"/>
          <p:cNvSpPr txBox="1"/>
          <p:nvPr>
            <p:ph idx="1" type="body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1">
  <p:cSld name="Slide divider 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fd5d2377a_3_183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2fd5d2377a_3_183"/>
          <p:cNvSpPr txBox="1"/>
          <p:nvPr>
            <p:ph type="title"/>
          </p:nvPr>
        </p:nvSpPr>
        <p:spPr>
          <a:xfrm>
            <a:off x="6449485" y="2560961"/>
            <a:ext cx="4803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6" name="Google Shape;186;g32fd5d2377a_3_183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803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32fd5d2377a_3_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401" y="2777059"/>
            <a:ext cx="5104118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2">
  <p:cSld name="Slide divider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fd5d2377a_3_188"/>
          <p:cNvSpPr txBox="1"/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descr="A colorful crystals in a black background&#10;&#10;Description automatically generated" id="190" name="Google Shape;190;g32fd5d2377a_3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3">
  <p:cSld name="Slide divider 3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fd5d2377a_3_191"/>
          <p:cNvSpPr txBox="1"/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descr="A colorful explosion of fireworks&#10;&#10;Description automatically generated" id="193" name="Google Shape;193;g32fd5d2377a_3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1">
  <p:cSld name="Background slide 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fd5d2377a_3_19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2fd5d2377a_3_194"/>
          <p:cNvSpPr txBox="1"/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descr="A group of people standing together&#10;&#10;Description automatically generated" id="197" name="Google Shape;197;g32fd5d2377a_3_194"/>
          <p:cNvPicPr preferRelativeResize="0"/>
          <p:nvPr/>
        </p:nvPicPr>
        <p:blipFill rotWithShape="1">
          <a:blip r:embed="rId2">
            <a:alphaModFix/>
          </a:blip>
          <a:srcRect b="2391" l="546" r="0" t="0"/>
          <a:stretch/>
        </p:blipFill>
        <p:spPr>
          <a:xfrm>
            <a:off x="-9117" y="3148553"/>
            <a:ext cx="12201119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2">
  <p:cSld name="Background slide 2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fd5d2377a_3_198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0" name="Google Shape;200;g32fd5d2377a_3_198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92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92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3">
  <p:cSld name="Background slide 3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fd5d2377a_3_201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3" name="Google Shape;203;g32fd5d2377a_3_201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92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92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fd5d2377a_3_229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32fd5d2377a_3_229"/>
          <p:cNvSpPr txBox="1"/>
          <p:nvPr>
            <p:ph idx="1" type="body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3" name="Google Shape;213;g32fd5d2377a_3_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78836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32fd5d2377a_3_23"/>
          <p:cNvPicPr preferRelativeResize="0"/>
          <p:nvPr/>
        </p:nvPicPr>
        <p:blipFill rotWithShape="1">
          <a:blip r:embed="rId2">
            <a:alphaModFix/>
          </a:blip>
          <a:srcRect b="0" l="0" r="0"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32fd5d2377a_3_23"/>
          <p:cNvSpPr txBox="1"/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32fd5d2377a_3_23"/>
          <p:cNvSpPr txBox="1"/>
          <p:nvPr>
            <p:ph idx="1" type="body"/>
          </p:nvPr>
        </p:nvSpPr>
        <p:spPr>
          <a:xfrm>
            <a:off x="663471" y="1611985"/>
            <a:ext cx="10515600" cy="50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slide 4">
  <p:cSld name="1_Content slide 4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fd5d2377a_3_2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 type="obj">
  <p:cSld name="OBJEC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fd5d2377a_3_235"/>
          <p:cNvSpPr/>
          <p:nvPr/>
        </p:nvSpPr>
        <p:spPr>
          <a:xfrm>
            <a:off x="0" y="0"/>
            <a:ext cx="12192000" cy="104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2fd5d2377a_3_235"/>
          <p:cNvSpPr txBox="1"/>
          <p:nvPr>
            <p:ph type="title"/>
          </p:nvPr>
        </p:nvSpPr>
        <p:spPr>
          <a:xfrm>
            <a:off x="3075709" y="-101819"/>
            <a:ext cx="83980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g32fd5d2377a_3_235"/>
          <p:cNvSpPr txBox="1"/>
          <p:nvPr>
            <p:ph idx="1" type="body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20" name="Google Shape;220;g32fd5d2377a_3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274" y="296335"/>
            <a:ext cx="2576948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6">
  <p:cSld name="Content slide 6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fd5d2377a_3_240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32fd5d2377a_3_240"/>
          <p:cNvSpPr txBox="1"/>
          <p:nvPr>
            <p:ph idx="1" type="body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fd5d2377a_3_243"/>
          <p:cNvSpPr txBox="1"/>
          <p:nvPr>
            <p:ph type="title"/>
          </p:nvPr>
        </p:nvSpPr>
        <p:spPr>
          <a:xfrm>
            <a:off x="3057235" y="-90591"/>
            <a:ext cx="8010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32fd5d2377a_3_243"/>
          <p:cNvSpPr txBox="1"/>
          <p:nvPr>
            <p:ph idx="1" type="body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7" name="Google Shape;227;g32fd5d2377a_3_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273" y="296334"/>
            <a:ext cx="2576946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fd5d2377a_3_24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0" name="Google Shape;230;g32fd5d2377a_3_24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1" name="Google Shape;231;g32fd5d2377a_3_2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2" name="Google Shape;232;g32fd5d2377a_3_2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3" name="Google Shape;233;g32fd5d2377a_3_2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2">
  <p:cSld name="Cover slide 2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fd5d2377a_3_253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32fd5d2377a_3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1" y="5398212"/>
            <a:ext cx="12192000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237" name="Google Shape;237;g32fd5d2377a_3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38" name="Google Shape;238;g32fd5d2377a_3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8775" y="5704826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39" name="Google Shape;239;g32fd5d2377a_3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2fd5d2377a_3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36480" y="5512487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2fd5d2377a_3_253"/>
          <p:cNvSpPr txBox="1"/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graphical user interface&#10;&#10;Description automatically generated" id="242" name="Google Shape;242;g32fd5d2377a_3_2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5437" y="5713863"/>
            <a:ext cx="2458148" cy="74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">
  <p:cSld name="Cover slide 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fd5d2377a_3_262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32fd5d2377a_3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1" y="5398212"/>
            <a:ext cx="12192000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246" name="Google Shape;246;g32fd5d2377a_3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47" name="Google Shape;247;g32fd5d2377a_3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48" name="Google Shape;248;g32fd5d2377a_3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2fd5d2377a_3_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2fd5d2377a_3_262"/>
          <p:cNvSpPr txBox="1"/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4">
  <p:cSld name="Cover slid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32fd5d2377a_3_2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5"/>
            <a:ext cx="12180890" cy="541646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32fd5d2377a_3_270"/>
          <p:cNvSpPr txBox="1"/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g32fd5d2377a_3_270"/>
          <p:cNvSpPr txBox="1"/>
          <p:nvPr>
            <p:ph idx="1" type="subTitle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5" name="Google Shape;255;g32fd5d2377a_3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56" name="Google Shape;256;g32fd5d2377a_3_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57" name="Google Shape;257;g32fd5d2377a_3_2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2fd5d2377a_3_2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5">
  <p:cSld name="Cover slide 5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32fd5d2377a_3_2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6"/>
            <a:ext cx="12180890" cy="698511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2fd5d2377a_3_278"/>
          <p:cNvSpPr txBox="1"/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g32fd5d2377a_3_278"/>
          <p:cNvSpPr txBox="1"/>
          <p:nvPr>
            <p:ph idx="1" type="subTitle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63" name="Google Shape;263;g32fd5d2377a_3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64" name="Google Shape;264;g32fd5d2377a_3_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65" name="Google Shape;265;g32fd5d2377a_3_2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2fd5d2377a_3_2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3">
  <p:cSld name="Slide divider 3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32fd5d2377a_3_2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5"/>
            <a:ext cx="12180890" cy="69547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2fd5d2377a_3_286"/>
          <p:cNvSpPr txBox="1"/>
          <p:nvPr>
            <p:ph type="title"/>
          </p:nvPr>
        </p:nvSpPr>
        <p:spPr>
          <a:xfrm>
            <a:off x="6090444" y="2662561"/>
            <a:ext cx="525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0" name="Google Shape;270;g32fd5d2377a_3_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02" y="2777060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4">
  <p:cSld name="Content slide 4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2fd5d2377a_3_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1">
  <p:cSld name="Background slide 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272" name="Google Shape;272;g32fd5d2377a_3_2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8" cy="689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2fd5d2377a_3_290"/>
          <p:cNvSpPr/>
          <p:nvPr/>
        </p:nvSpPr>
        <p:spPr>
          <a:xfrm>
            <a:off x="1" y="-18255"/>
            <a:ext cx="12192000" cy="6894600"/>
          </a:xfrm>
          <a:prstGeom prst="rect">
            <a:avLst/>
          </a:prstGeom>
          <a:solidFill>
            <a:srgbClr val="FFFFFF">
              <a:alpha val="4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2fd5d2377a_3_290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32fd5d2377a_3_290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2">
  <p:cSld name="Background slide 2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277" name="Google Shape;277;g32fd5d2377a_3_2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2fd5d2377a_3_295"/>
          <p:cNvSpPr/>
          <p:nvPr/>
        </p:nvSpPr>
        <p:spPr>
          <a:xfrm>
            <a:off x="0" y="-18255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32fd5d2377a_3_295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g32fd5d2377a_3_295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3">
  <p:cSld name="Background slide 3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282" name="Google Shape;282;g32fd5d2377a_3_3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2fd5d2377a_3_300"/>
          <p:cNvSpPr/>
          <p:nvPr/>
        </p:nvSpPr>
        <p:spPr>
          <a:xfrm>
            <a:off x="-1" y="-1"/>
            <a:ext cx="12192000" cy="6839700"/>
          </a:xfrm>
          <a:prstGeom prst="rect">
            <a:avLst/>
          </a:prstGeom>
          <a:solidFill>
            <a:srgbClr val="FFFFFF">
              <a:alpha val="4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32fd5d2377a_3_300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32fd5d2377a_3_300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1">
  <p:cSld name="End slide 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2fd5d2377a_3_30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2fd5d2377a_3_305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picture containing shape&#10;&#10;Description automatically generated" id="289" name="Google Shape;289;g32fd5d2377a_3_3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4318643" y="5070798"/>
            <a:ext cx="3264427" cy="59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1">
  <p:cSld name="Slide divider 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fd5d2377a_3_309"/>
          <p:cNvSpPr txBox="1"/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g32fd5d2377a_3_309"/>
          <p:cNvSpPr/>
          <p:nvPr/>
        </p:nvSpPr>
        <p:spPr>
          <a:xfrm>
            <a:off x="-1" y="-31684"/>
            <a:ext cx="5458800" cy="6889800"/>
          </a:xfrm>
          <a:prstGeom prst="rect">
            <a:avLst/>
          </a:prstGeom>
          <a:solidFill>
            <a:schemeClr val="dk2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32fd5d2377a_3_3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6">
  <p:cSld name="Cover slide 6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fd5d2377a_3_313"/>
          <p:cNvSpPr/>
          <p:nvPr/>
        </p:nvSpPr>
        <p:spPr>
          <a:xfrm>
            <a:off x="-14514" y="0"/>
            <a:ext cx="12195300" cy="2118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32fd5d2377a_3_3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18078"/>
            <a:ext cx="12195400" cy="473992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2fd5d2377a_3_313"/>
          <p:cNvSpPr txBox="1"/>
          <p:nvPr>
            <p:ph type="ctrTitle"/>
          </p:nvPr>
        </p:nvSpPr>
        <p:spPr>
          <a:xfrm>
            <a:off x="357753" y="248385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g32fd5d2377a_3_313"/>
          <p:cNvSpPr txBox="1"/>
          <p:nvPr>
            <p:ph idx="1" type="subTitle"/>
          </p:nvPr>
        </p:nvSpPr>
        <p:spPr>
          <a:xfrm>
            <a:off x="2722690" y="390579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99" name="Google Shape;299;g32fd5d2377a_3_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-18256"/>
            <a:ext cx="11940741" cy="2142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00" name="Google Shape;300;g32fd5d2377a_3_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01" name="Google Shape;301;g32fd5d2377a_3_3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2fd5d2377a_3_3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2">
  <p:cSld name="End slide 2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fd5d2377a_3_322"/>
          <p:cNvSpPr/>
          <p:nvPr/>
        </p:nvSpPr>
        <p:spPr>
          <a:xfrm>
            <a:off x="1588" y="0"/>
            <a:ext cx="12190500" cy="6858000"/>
          </a:xfrm>
          <a:prstGeom prst="rect">
            <a:avLst/>
          </a:prstGeom>
          <a:solidFill>
            <a:schemeClr val="dk2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g32fd5d2377a_3_3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642" y="5070798"/>
            <a:ext cx="3264431" cy="57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32fd5d2377a_3_322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b="1" i="0" sz="4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2fd5d2377a_3_326"/>
          <p:cNvSpPr txBox="1"/>
          <p:nvPr>
            <p:ph type="title"/>
          </p:nvPr>
        </p:nvSpPr>
        <p:spPr>
          <a:xfrm>
            <a:off x="310525" y="-8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b="1" i="0" sz="4100" u="none" cap="none" strike="noStrik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b="1" i="0" sz="4100" u="none" cap="none" strike="noStrik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b="1" i="0" sz="4100" u="none" cap="none" strike="noStrik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b="1" i="0" sz="4100" u="none" cap="none" strike="noStrik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b="1" i="0" sz="4100" u="none" cap="none" strike="noStrik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b="1" i="0" sz="4100" u="none" cap="none" strike="noStrik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b="1" i="0" sz="4100" u="none" cap="none" strike="noStrik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b="1" i="0" sz="4100" u="none" cap="none" strike="noStrik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b="1" i="0" sz="4100" u="none" cap="none" strike="noStrik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09" name="Google Shape;309;g32fd5d2377a_3_326"/>
          <p:cNvSpPr txBox="1"/>
          <p:nvPr>
            <p:ph idx="12" type="sldNum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75" lIns="32775" spcFirstLastPara="1" rIns="32775" wrap="square" tIns="3277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Alt" showMasterSp="0">
  <p:cSld name="1_Title &amp; Subtitle Al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fd5d2377a_3_329"/>
          <p:cNvSpPr txBox="1"/>
          <p:nvPr>
            <p:ph idx="12" type="sldNum"/>
          </p:nvPr>
        </p:nvSpPr>
        <p:spPr>
          <a:xfrm>
            <a:off x="11401743" y="29468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675" lIns="43675" spcFirstLastPara="1" rIns="43675" wrap="square" tIns="4367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pic>
        <p:nvPicPr>
          <p:cNvPr id="312" name="Google Shape;312;g32fd5d2377a_3_3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17103" y="248400"/>
            <a:ext cx="1389464" cy="63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0_Full Image without Header &amp; Footer">
  <p:cSld name="170_Full Image without Header &amp; Footer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fd5d2377a_3_409"/>
          <p:cNvSpPr txBox="1"/>
          <p:nvPr>
            <p:ph type="title"/>
          </p:nvPr>
        </p:nvSpPr>
        <p:spPr>
          <a:xfrm>
            <a:off x="635000" y="527905"/>
            <a:ext cx="10922000" cy="502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1_Content slide 3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2fd5d2377a_3_29"/>
          <p:cNvSpPr txBox="1"/>
          <p:nvPr>
            <p:ph idx="1" type="body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0" name="Google Shape;40;g32fd5d2377a_3_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32fd5d2377a_3_29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3">
  <p:cSld name="Cover slide 3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fd5d2377a_3_411"/>
          <p:cNvSpPr/>
          <p:nvPr/>
        </p:nvSpPr>
        <p:spPr>
          <a:xfrm>
            <a:off x="0" y="-1"/>
            <a:ext cx="12192000" cy="53982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32fd5d2377a_3_411"/>
          <p:cNvSpPr txBox="1"/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g32fd5d2377a_3_411"/>
          <p:cNvSpPr txBox="1"/>
          <p:nvPr>
            <p:ph idx="1" type="subTitle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25" name="Google Shape;325;g32fd5d2377a_3_4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26" name="Google Shape;326;g32fd5d2377a_3_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27" name="Google Shape;327;g32fd5d2377a_3_4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2fd5d2377a_3_4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fd5d2377a_3_419"/>
          <p:cNvSpPr txBox="1"/>
          <p:nvPr>
            <p:ph type="title"/>
          </p:nvPr>
        </p:nvSpPr>
        <p:spPr>
          <a:xfrm>
            <a:off x="3057235" y="-90591"/>
            <a:ext cx="8010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g32fd5d2377a_3_419"/>
          <p:cNvSpPr txBox="1"/>
          <p:nvPr>
            <p:ph idx="1" type="body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32" name="Google Shape;332;g32fd5d2377a_3_4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273" y="296334"/>
            <a:ext cx="2576946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2">
  <p:cSld name="Cover slide 2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2fd5d2377a_3_423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32fd5d2377a_3_4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1" y="5398212"/>
            <a:ext cx="12192000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336" name="Google Shape;336;g32fd5d2377a_3_4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37" name="Google Shape;337;g32fd5d2377a_3_4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8775" y="5704826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38" name="Google Shape;338;g32fd5d2377a_3_4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2fd5d2377a_3_4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36480" y="5512487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32fd5d2377a_3_423"/>
          <p:cNvSpPr txBox="1"/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graphical user interface&#10;&#10;Description automatically generated" id="341" name="Google Shape;341;g32fd5d2377a_3_4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5437" y="5713863"/>
            <a:ext cx="2458148" cy="74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2fd5d2377a_3_43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4" name="Google Shape;344;g32fd5d2377a_3_43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5" name="Google Shape;345;g32fd5d2377a_3_4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6" name="Google Shape;346;g32fd5d2377a_3_4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7" name="Google Shape;347;g32fd5d2377a_3_4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1">
  <p:cSld name="Slide divider 1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2fd5d2377a_3_438"/>
          <p:cNvSpPr txBox="1"/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g32fd5d2377a_3_438"/>
          <p:cNvSpPr/>
          <p:nvPr/>
        </p:nvSpPr>
        <p:spPr>
          <a:xfrm>
            <a:off x="-1" y="-31684"/>
            <a:ext cx="5458800" cy="6889800"/>
          </a:xfrm>
          <a:prstGeom prst="rect">
            <a:avLst/>
          </a:prstGeom>
          <a:solidFill>
            <a:schemeClr val="dk2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g32fd5d2377a_3_4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">
  <p:cSld name="Cover slide 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fd5d2377a_3_442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32fd5d2377a_3_4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1" y="5398212"/>
            <a:ext cx="12192000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355" name="Google Shape;355;g32fd5d2377a_3_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56" name="Google Shape;356;g32fd5d2377a_3_4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57" name="Google Shape;357;g32fd5d2377a_3_4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32fd5d2377a_3_4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2fd5d2377a_3_442"/>
          <p:cNvSpPr txBox="1"/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4">
  <p:cSld name="Cover slide 4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32fd5d2377a_3_4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5"/>
            <a:ext cx="12180890" cy="541646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32fd5d2377a_3_450"/>
          <p:cNvSpPr txBox="1"/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g32fd5d2377a_3_450"/>
          <p:cNvSpPr txBox="1"/>
          <p:nvPr>
            <p:ph idx="1" type="subTitle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64" name="Google Shape;364;g32fd5d2377a_3_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65" name="Google Shape;365;g32fd5d2377a_3_4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66" name="Google Shape;366;g32fd5d2377a_3_4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32fd5d2377a_3_4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5">
  <p:cSld name="Cover slide 5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32fd5d2377a_3_4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6"/>
            <a:ext cx="12180890" cy="698511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32fd5d2377a_3_458"/>
          <p:cNvSpPr txBox="1"/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g32fd5d2377a_3_458"/>
          <p:cNvSpPr txBox="1"/>
          <p:nvPr>
            <p:ph idx="1" type="subTitle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72" name="Google Shape;372;g32fd5d2377a_3_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1529" y="661579"/>
            <a:ext cx="5104114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73" name="Google Shape;373;g32fd5d2377a_3_4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74" name="Google Shape;374;g32fd5d2377a_3_4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32fd5d2377a_3_4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6">
  <p:cSld name="Cover slid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2fd5d2377a_3_466"/>
          <p:cNvSpPr/>
          <p:nvPr/>
        </p:nvSpPr>
        <p:spPr>
          <a:xfrm>
            <a:off x="-14514" y="0"/>
            <a:ext cx="12195300" cy="2118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32fd5d2377a_3_4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18078"/>
            <a:ext cx="12195400" cy="473992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32fd5d2377a_3_466"/>
          <p:cNvSpPr txBox="1"/>
          <p:nvPr>
            <p:ph type="ctrTitle"/>
          </p:nvPr>
        </p:nvSpPr>
        <p:spPr>
          <a:xfrm>
            <a:off x="357753" y="248385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g32fd5d2377a_3_466"/>
          <p:cNvSpPr txBox="1"/>
          <p:nvPr>
            <p:ph idx="1" type="subTitle"/>
          </p:nvPr>
        </p:nvSpPr>
        <p:spPr>
          <a:xfrm>
            <a:off x="2722690" y="390579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81" name="Google Shape;381;g32fd5d2377a_3_4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-18256"/>
            <a:ext cx="11940741" cy="2142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82" name="Google Shape;382;g32fd5d2377a_3_4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83" name="Google Shape;383;g32fd5d2377a_3_4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32fd5d2377a_3_4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fd5d2377a_3_475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g32fd5d2377a_3_475"/>
          <p:cNvSpPr txBox="1"/>
          <p:nvPr>
            <p:ph idx="1" type="body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8" name="Google Shape;388;g32fd5d2377a_3_4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78836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43" name="Google Shape;43;g32fd5d2377a_3_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32fd5d2377a_3_33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32fd5d2377a_3_33"/>
          <p:cNvSpPr txBox="1"/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32fd5d2377a_3_33"/>
          <p:cNvSpPr txBox="1"/>
          <p:nvPr>
            <p:ph idx="1" type="body"/>
          </p:nvPr>
        </p:nvSpPr>
        <p:spPr>
          <a:xfrm>
            <a:off x="586259" y="1649691"/>
            <a:ext cx="10515600" cy="4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6">
  <p:cSld name="Content slide 6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fd5d2377a_3_479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g32fd5d2377a_3_479"/>
          <p:cNvSpPr txBox="1"/>
          <p:nvPr>
            <p:ph idx="1" type="body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3">
  <p:cSld name="Slide divider 3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32fd5d2377a_3_4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5"/>
            <a:ext cx="12180890" cy="695476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32fd5d2377a_3_482"/>
          <p:cNvSpPr txBox="1"/>
          <p:nvPr>
            <p:ph type="title"/>
          </p:nvPr>
        </p:nvSpPr>
        <p:spPr>
          <a:xfrm>
            <a:off x="6090444" y="2662561"/>
            <a:ext cx="525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5" name="Google Shape;395;g32fd5d2377a_3_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02" y="2777060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1">
  <p:cSld name="Background slide 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397" name="Google Shape;397;g32fd5d2377a_3_4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8" cy="689450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32fd5d2377a_3_486"/>
          <p:cNvSpPr/>
          <p:nvPr/>
        </p:nvSpPr>
        <p:spPr>
          <a:xfrm>
            <a:off x="1" y="-18255"/>
            <a:ext cx="12192000" cy="6894600"/>
          </a:xfrm>
          <a:prstGeom prst="rect">
            <a:avLst/>
          </a:prstGeom>
          <a:solidFill>
            <a:srgbClr val="FFFFFF">
              <a:alpha val="4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32fd5d2377a_3_486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g32fd5d2377a_3_486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2">
  <p:cSld name="Background slide 2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402" name="Google Shape;402;g32fd5d2377a_3_4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2fd5d2377a_3_491"/>
          <p:cNvSpPr/>
          <p:nvPr/>
        </p:nvSpPr>
        <p:spPr>
          <a:xfrm>
            <a:off x="0" y="-18255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32fd5d2377a_3_491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g32fd5d2377a_3_491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3">
  <p:cSld name="Background slide 3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407" name="Google Shape;407;g32fd5d2377a_3_4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25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32fd5d2377a_3_496"/>
          <p:cNvSpPr/>
          <p:nvPr/>
        </p:nvSpPr>
        <p:spPr>
          <a:xfrm>
            <a:off x="-1" y="-1"/>
            <a:ext cx="12192000" cy="6839700"/>
          </a:xfrm>
          <a:prstGeom prst="rect">
            <a:avLst/>
          </a:prstGeom>
          <a:solidFill>
            <a:srgbClr val="FFFFFF">
              <a:alpha val="4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32fd5d2377a_3_496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g32fd5d2377a_3_496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1">
  <p:cSld name="End slid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fd5d2377a_3_50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32fd5d2377a_3_501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picture containing shape&#10;&#10;Description automatically generated" id="414" name="Google Shape;414;g32fd5d2377a_3_5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4318643" y="5070798"/>
            <a:ext cx="3264427" cy="59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2">
  <p:cSld name="End slide 2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fd5d2377a_3_505"/>
          <p:cNvSpPr/>
          <p:nvPr/>
        </p:nvSpPr>
        <p:spPr>
          <a:xfrm>
            <a:off x="1588" y="0"/>
            <a:ext cx="12190500" cy="6858000"/>
          </a:xfrm>
          <a:prstGeom prst="rect">
            <a:avLst/>
          </a:prstGeom>
          <a:solidFill>
            <a:schemeClr val="dk2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g32fd5d2377a_3_5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8642" y="5070798"/>
            <a:ext cx="3264431" cy="57136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32fd5d2377a_3_505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b="1" i="0" sz="4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5">
  <p:cSld name="Content slide 5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2fd5d2377a_3_509"/>
          <p:cNvSpPr/>
          <p:nvPr/>
        </p:nvSpPr>
        <p:spPr>
          <a:xfrm>
            <a:off x="0" y="6234545"/>
            <a:ext cx="12192000" cy="6234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A10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32fd5d2377a_3_509"/>
          <p:cNvSpPr txBox="1"/>
          <p:nvPr>
            <p:ph type="title"/>
          </p:nvPr>
        </p:nvSpPr>
        <p:spPr>
          <a:xfrm>
            <a:off x="625764" y="365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g32fd5d2377a_3_509"/>
          <p:cNvSpPr txBox="1"/>
          <p:nvPr>
            <p:ph idx="1" type="body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23" name="Google Shape;423;g32fd5d2377a_3_5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2509" y="6443414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32fd5d2377a_3_509"/>
          <p:cNvSpPr txBox="1"/>
          <p:nvPr/>
        </p:nvSpPr>
        <p:spPr>
          <a:xfrm>
            <a:off x="8266544" y="6361606"/>
            <a:ext cx="392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ZA" sz="1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#impactin100days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1">
  <p:cSld name="End slide 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ulticolored cubes stacked together&#10;&#10;Description automatically generated" id="48" name="Google Shape;48;g32fd5d2377a_3_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32fd5d2377a_3_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g32fd5d2377a_3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32fd5d2377a_3_38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hape&#10;&#10;Description automatically generated" id="52" name="Google Shape;52;g32fd5d2377a_3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2">
  <p:cSld name="End slide 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ulticolored cubes stacked together&#10;&#10;Description automatically generated" id="54" name="Google Shape;54;g32fd5d2377a_3_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32fd5d2377a_3_44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g32fd5d2377a_3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32fd5d2377a_3_44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hape&#10;&#10;Description automatically generated" id="58" name="Google Shape;58;g32fd5d2377a_3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7.xml"/><Relationship Id="rId6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7.xml"/><Relationship Id="rId6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2fd5d2377a_3_0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g32fd5d2377a_3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g32fd5d2377a_3_0"/>
          <p:cNvSpPr txBox="1"/>
          <p:nvPr>
            <p:ph idx="1" type="body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32fd5d2377a_3_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32fd5d2377a_3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g32fd5d2377a_3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6" name="Google Shape;16;g32fd5d2377a_3_0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 i="0" sz="3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fd5d2377a_3_111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32fd5d2377a_3_1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82200" y="349508"/>
            <a:ext cx="1969334" cy="34469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2fd5d2377a_3_111"/>
          <p:cNvSpPr txBox="1"/>
          <p:nvPr>
            <p:ph idx="1" type="body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32fd5d2377a_3_1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32fd5d2377a_3_1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32fd5d2377a_3_1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18" name="Google Shape;118;g32fd5d2377a_3_111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 i="0" sz="3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fd5d2377a_3_223"/>
          <p:cNvSpPr txBox="1"/>
          <p:nvPr>
            <p:ph idx="1" type="body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g32fd5d2377a_3_2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g32fd5d2377a_3_2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32fd5d2377a_3_2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209" name="Google Shape;209;g32fd5d2377a_3_223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fd5d2377a_3_403"/>
          <p:cNvSpPr txBox="1"/>
          <p:nvPr>
            <p:ph idx="1" type="body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g32fd5d2377a_3_40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g32fd5d2377a_3_40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g32fd5d2377a_3_4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318" name="Google Shape;318;g32fd5d2377a_3_403"/>
          <p:cNvSpPr txBox="1"/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1.png"/><Relationship Id="rId4" Type="http://schemas.openxmlformats.org/officeDocument/2006/relationships/image" Target="../media/image107.png"/><Relationship Id="rId5" Type="http://schemas.openxmlformats.org/officeDocument/2006/relationships/image" Target="../media/image97.png"/><Relationship Id="rId6" Type="http://schemas.openxmlformats.org/officeDocument/2006/relationships/image" Target="../media/image100.png"/><Relationship Id="rId7" Type="http://schemas.openxmlformats.org/officeDocument/2006/relationships/image" Target="../media/image4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4.jpg"/><Relationship Id="rId4" Type="http://schemas.openxmlformats.org/officeDocument/2006/relationships/image" Target="../media/image118.png"/><Relationship Id="rId5" Type="http://schemas.openxmlformats.org/officeDocument/2006/relationships/image" Target="../media/image110.png"/><Relationship Id="rId6" Type="http://schemas.openxmlformats.org/officeDocument/2006/relationships/image" Target="../media/image108.png"/><Relationship Id="rId7" Type="http://schemas.openxmlformats.org/officeDocument/2006/relationships/image" Target="../media/image1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jpg"/><Relationship Id="rId4" Type="http://schemas.openxmlformats.org/officeDocument/2006/relationships/image" Target="../media/image50.png"/><Relationship Id="rId5" Type="http://schemas.openxmlformats.org/officeDocument/2006/relationships/image" Target="../media/image60.png"/><Relationship Id="rId6" Type="http://schemas.openxmlformats.org/officeDocument/2006/relationships/image" Target="../media/image49.png"/><Relationship Id="rId7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2.png"/><Relationship Id="rId4" Type="http://schemas.openxmlformats.org/officeDocument/2006/relationships/image" Target="../media/image120.png"/><Relationship Id="rId5" Type="http://schemas.openxmlformats.org/officeDocument/2006/relationships/image" Target="../media/image116.png"/><Relationship Id="rId6" Type="http://schemas.openxmlformats.org/officeDocument/2006/relationships/image" Target="../media/image1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jpg"/><Relationship Id="rId4" Type="http://schemas.openxmlformats.org/officeDocument/2006/relationships/image" Target="../media/image50.png"/><Relationship Id="rId5" Type="http://schemas.openxmlformats.org/officeDocument/2006/relationships/image" Target="../media/image60.png"/><Relationship Id="rId6" Type="http://schemas.openxmlformats.org/officeDocument/2006/relationships/image" Target="../media/image49.png"/><Relationship Id="rId7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9.png"/><Relationship Id="rId4" Type="http://schemas.openxmlformats.org/officeDocument/2006/relationships/image" Target="../media/image115.png"/><Relationship Id="rId5" Type="http://schemas.openxmlformats.org/officeDocument/2006/relationships/image" Target="../media/image113.png"/><Relationship Id="rId6" Type="http://schemas.openxmlformats.org/officeDocument/2006/relationships/image" Target="../media/image131.png"/><Relationship Id="rId7" Type="http://schemas.openxmlformats.org/officeDocument/2006/relationships/image" Target="../media/image122.png"/><Relationship Id="rId8" Type="http://schemas.openxmlformats.org/officeDocument/2006/relationships/image" Target="../media/image1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4.jpg"/><Relationship Id="rId4" Type="http://schemas.openxmlformats.org/officeDocument/2006/relationships/image" Target="../media/image121.png"/><Relationship Id="rId5" Type="http://schemas.openxmlformats.org/officeDocument/2006/relationships/image" Target="../media/image136.png"/><Relationship Id="rId6" Type="http://schemas.openxmlformats.org/officeDocument/2006/relationships/image" Target="../media/image130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2.png"/><Relationship Id="rId10" Type="http://schemas.openxmlformats.org/officeDocument/2006/relationships/image" Target="../media/image133.jpg"/><Relationship Id="rId12" Type="http://schemas.openxmlformats.org/officeDocument/2006/relationships/image" Target="../media/image135.jp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4.jpg"/><Relationship Id="rId4" Type="http://schemas.openxmlformats.org/officeDocument/2006/relationships/image" Target="../media/image121.png"/><Relationship Id="rId9" Type="http://schemas.openxmlformats.org/officeDocument/2006/relationships/image" Target="../media/image127.png"/><Relationship Id="rId5" Type="http://schemas.openxmlformats.org/officeDocument/2006/relationships/image" Target="../media/image128.jpg"/><Relationship Id="rId6" Type="http://schemas.openxmlformats.org/officeDocument/2006/relationships/image" Target="../media/image126.png"/><Relationship Id="rId7" Type="http://schemas.openxmlformats.org/officeDocument/2006/relationships/image" Target="../media/image125.png"/><Relationship Id="rId8" Type="http://schemas.openxmlformats.org/officeDocument/2006/relationships/image" Target="../media/image1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jpg"/><Relationship Id="rId4" Type="http://schemas.openxmlformats.org/officeDocument/2006/relationships/image" Target="../media/image60.png"/><Relationship Id="rId5" Type="http://schemas.openxmlformats.org/officeDocument/2006/relationships/image" Target="../media/image50.png"/><Relationship Id="rId6" Type="http://schemas.openxmlformats.org/officeDocument/2006/relationships/image" Target="../media/image49.png"/><Relationship Id="rId7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61.png"/><Relationship Id="rId8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79.png"/><Relationship Id="rId10" Type="http://schemas.openxmlformats.org/officeDocument/2006/relationships/image" Target="../media/image73.png"/><Relationship Id="rId13" Type="http://schemas.openxmlformats.org/officeDocument/2006/relationships/image" Target="../media/image68.png"/><Relationship Id="rId12" Type="http://schemas.openxmlformats.org/officeDocument/2006/relationships/image" Target="../media/image70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png"/><Relationship Id="rId4" Type="http://schemas.openxmlformats.org/officeDocument/2006/relationships/image" Target="../media/image62.png"/><Relationship Id="rId9" Type="http://schemas.openxmlformats.org/officeDocument/2006/relationships/image" Target="../media/image86.png"/><Relationship Id="rId15" Type="http://schemas.openxmlformats.org/officeDocument/2006/relationships/image" Target="../media/image65.png"/><Relationship Id="rId14" Type="http://schemas.openxmlformats.org/officeDocument/2006/relationships/image" Target="../media/image64.png"/><Relationship Id="rId17" Type="http://schemas.openxmlformats.org/officeDocument/2006/relationships/image" Target="../media/image69.png"/><Relationship Id="rId16" Type="http://schemas.openxmlformats.org/officeDocument/2006/relationships/image" Target="../media/image66.png"/><Relationship Id="rId5" Type="http://schemas.openxmlformats.org/officeDocument/2006/relationships/image" Target="../media/image56.png"/><Relationship Id="rId6" Type="http://schemas.openxmlformats.org/officeDocument/2006/relationships/image" Target="../media/image75.png"/><Relationship Id="rId7" Type="http://schemas.openxmlformats.org/officeDocument/2006/relationships/image" Target="../media/image72.png"/><Relationship Id="rId8" Type="http://schemas.openxmlformats.org/officeDocument/2006/relationships/image" Target="../media/image7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88.png"/><Relationship Id="rId10" Type="http://schemas.openxmlformats.org/officeDocument/2006/relationships/image" Target="../media/image74.png"/><Relationship Id="rId13" Type="http://schemas.openxmlformats.org/officeDocument/2006/relationships/image" Target="../media/image92.png"/><Relationship Id="rId12" Type="http://schemas.openxmlformats.org/officeDocument/2006/relationships/image" Target="../media/image82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7.png"/><Relationship Id="rId4" Type="http://schemas.openxmlformats.org/officeDocument/2006/relationships/image" Target="../media/image89.png"/><Relationship Id="rId9" Type="http://schemas.openxmlformats.org/officeDocument/2006/relationships/image" Target="../media/image102.png"/><Relationship Id="rId15" Type="http://schemas.openxmlformats.org/officeDocument/2006/relationships/image" Target="../media/image83.png"/><Relationship Id="rId14" Type="http://schemas.openxmlformats.org/officeDocument/2006/relationships/image" Target="../media/image105.png"/><Relationship Id="rId17" Type="http://schemas.openxmlformats.org/officeDocument/2006/relationships/image" Target="../media/image91.png"/><Relationship Id="rId16" Type="http://schemas.openxmlformats.org/officeDocument/2006/relationships/image" Target="../media/image71.png"/><Relationship Id="rId5" Type="http://schemas.openxmlformats.org/officeDocument/2006/relationships/image" Target="../media/image63.png"/><Relationship Id="rId6" Type="http://schemas.openxmlformats.org/officeDocument/2006/relationships/image" Target="../media/image90.png"/><Relationship Id="rId7" Type="http://schemas.openxmlformats.org/officeDocument/2006/relationships/image" Target="../media/image80.png"/><Relationship Id="rId8" Type="http://schemas.openxmlformats.org/officeDocument/2006/relationships/image" Target="../media/image8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jpg"/><Relationship Id="rId4" Type="http://schemas.openxmlformats.org/officeDocument/2006/relationships/image" Target="../media/image50.png"/><Relationship Id="rId5" Type="http://schemas.openxmlformats.org/officeDocument/2006/relationships/image" Target="../media/image60.png"/><Relationship Id="rId6" Type="http://schemas.openxmlformats.org/officeDocument/2006/relationships/image" Target="../media/image49.png"/><Relationship Id="rId7" Type="http://schemas.openxmlformats.org/officeDocument/2006/relationships/image" Target="../media/image5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6.png"/><Relationship Id="rId10" Type="http://schemas.openxmlformats.org/officeDocument/2006/relationships/image" Target="../media/image99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image" Target="../media/image96.png"/><Relationship Id="rId5" Type="http://schemas.openxmlformats.org/officeDocument/2006/relationships/image" Target="../media/image93.jpg"/><Relationship Id="rId6" Type="http://schemas.openxmlformats.org/officeDocument/2006/relationships/image" Target="../media/image103.png"/><Relationship Id="rId7" Type="http://schemas.openxmlformats.org/officeDocument/2006/relationships/image" Target="../media/image109.png"/><Relationship Id="rId8" Type="http://schemas.openxmlformats.org/officeDocument/2006/relationships/image" Target="../media/image9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2N9g1ULBLGdoipmfKgOyJcVPNBbsnRRt/view" TargetMode="External"/><Relationship Id="rId4" Type="http://schemas.openxmlformats.org/officeDocument/2006/relationships/image" Target="../media/image1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2fd5d2377a_3_102"/>
          <p:cNvSpPr/>
          <p:nvPr/>
        </p:nvSpPr>
        <p:spPr>
          <a:xfrm>
            <a:off x="2133600" y="1034771"/>
            <a:ext cx="6016978" cy="2999169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2fd5d2377a_3_102"/>
          <p:cNvSpPr txBox="1"/>
          <p:nvPr>
            <p:ph type="ctrTitle"/>
          </p:nvPr>
        </p:nvSpPr>
        <p:spPr>
          <a:xfrm>
            <a:off x="988500" y="5259175"/>
            <a:ext cx="83505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ZA" sz="4100"/>
              <a:t>Ending GBVF</a:t>
            </a:r>
            <a:r>
              <a:rPr lang="en-ZA" sz="4100">
                <a:solidFill>
                  <a:schemeClr val="lt1"/>
                </a:solidFill>
              </a:rPr>
              <a:t> </a:t>
            </a:r>
            <a:r>
              <a:rPr lang="en-ZA" sz="4100"/>
              <a:t>100</a:t>
            </a:r>
            <a:r>
              <a:rPr lang="en-ZA" sz="4100">
                <a:solidFill>
                  <a:schemeClr val="lt1"/>
                </a:solidFill>
              </a:rPr>
              <a:t>-Day</a:t>
            </a:r>
            <a:r>
              <a:rPr lang="en-ZA" sz="4100"/>
              <a:t> </a:t>
            </a:r>
            <a:r>
              <a:rPr lang="en-ZA" sz="4100">
                <a:solidFill>
                  <a:schemeClr val="lt1"/>
                </a:solidFill>
              </a:rPr>
              <a:t>Challenge</a:t>
            </a:r>
            <a:endParaRPr sz="41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ZA" sz="4100"/>
              <a:t>Leadership Briefing</a:t>
            </a:r>
            <a:endParaRPr sz="4100"/>
          </a:p>
        </p:txBody>
      </p:sp>
      <p:sp>
        <p:nvSpPr>
          <p:cNvPr id="431" name="Google Shape;431;g32fd5d2377a_3_102"/>
          <p:cNvSpPr/>
          <p:nvPr/>
        </p:nvSpPr>
        <p:spPr>
          <a:xfrm>
            <a:off x="2404533" y="1264356"/>
            <a:ext cx="5486400" cy="2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g32fd5d2377a_3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586" y="1524231"/>
            <a:ext cx="4834294" cy="200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2fd5d2377a_3_609"/>
          <p:cNvSpPr/>
          <p:nvPr/>
        </p:nvSpPr>
        <p:spPr>
          <a:xfrm>
            <a:off x="4243269" y="-17682"/>
            <a:ext cx="3695700" cy="68757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32fd5d2377a_3_609"/>
          <p:cNvSpPr/>
          <p:nvPr/>
        </p:nvSpPr>
        <p:spPr>
          <a:xfrm>
            <a:off x="7939110" y="-3093"/>
            <a:ext cx="4253100" cy="68925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9" name="Google Shape;619;g32fd5d2377a_3_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267" y="1232312"/>
            <a:ext cx="738526" cy="691753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g32fd5d2377a_3_609"/>
          <p:cNvSpPr txBox="1"/>
          <p:nvPr/>
        </p:nvSpPr>
        <p:spPr>
          <a:xfrm>
            <a:off x="4485031" y="271908"/>
            <a:ext cx="329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Crisis</a:t>
            </a:r>
            <a:endParaRPr b="1" i="0" sz="3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1" name="Google Shape;621;g32fd5d2377a_3_609"/>
          <p:cNvSpPr txBox="1"/>
          <p:nvPr/>
        </p:nvSpPr>
        <p:spPr>
          <a:xfrm>
            <a:off x="8095758" y="194576"/>
            <a:ext cx="402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ZA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Challenge</a:t>
            </a:r>
            <a:endParaRPr b="1" i="0" sz="3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2" name="Google Shape;622;g32fd5d2377a_3_6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4183" y="2596340"/>
            <a:ext cx="683512" cy="69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32fd5d2377a_3_6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8067" y="3956008"/>
            <a:ext cx="738526" cy="69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32fd5d2377a_3_609"/>
          <p:cNvPicPr preferRelativeResize="0"/>
          <p:nvPr/>
        </p:nvPicPr>
        <p:blipFill rotWithShape="1">
          <a:blip r:embed="rId6">
            <a:alphaModFix/>
          </a:blip>
          <a:srcRect b="0" l="0" r="0" t="-4712"/>
          <a:stretch/>
        </p:blipFill>
        <p:spPr>
          <a:xfrm>
            <a:off x="7461771" y="5286776"/>
            <a:ext cx="785919" cy="724363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32fd5d2377a_3_609"/>
          <p:cNvSpPr txBox="1"/>
          <p:nvPr/>
        </p:nvSpPr>
        <p:spPr>
          <a:xfrm>
            <a:off x="4517379" y="1271562"/>
            <a:ext cx="329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Sense of urgency</a:t>
            </a:r>
            <a:endParaRPr b="0" i="0" sz="2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6" name="Google Shape;626;g32fd5d2377a_3_609"/>
          <p:cNvSpPr txBox="1"/>
          <p:nvPr/>
        </p:nvSpPr>
        <p:spPr>
          <a:xfrm>
            <a:off x="8302609" y="1162590"/>
            <a:ext cx="3607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Fast - 100 days from project start to completion </a:t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7" name="Google Shape;627;g32fd5d2377a_3_609"/>
          <p:cNvSpPr txBox="1"/>
          <p:nvPr/>
        </p:nvSpPr>
        <p:spPr>
          <a:xfrm>
            <a:off x="4505825" y="2370039"/>
            <a:ext cx="2863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Success, or even survival is far from guaranteed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32fd5d2377a_3_609"/>
          <p:cNvSpPr txBox="1"/>
          <p:nvPr/>
        </p:nvSpPr>
        <p:spPr>
          <a:xfrm>
            <a:off x="8323000" y="2502100"/>
            <a:ext cx="3894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Goal feels almost impossible to achieve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9" name="Google Shape;629;g32fd5d2377a_3_609"/>
          <p:cNvSpPr txBox="1"/>
          <p:nvPr/>
        </p:nvSpPr>
        <p:spPr>
          <a:xfrm>
            <a:off x="4517379" y="3824169"/>
            <a:ext cx="3000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“All hands-on deck” - all focused on the crises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32fd5d2377a_3_609"/>
          <p:cNvSpPr txBox="1"/>
          <p:nvPr/>
        </p:nvSpPr>
        <p:spPr>
          <a:xfrm>
            <a:off x="8302609" y="3902265"/>
            <a:ext cx="3607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Right team is assembled, all committed to the goal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32fd5d2377a_3_609"/>
          <p:cNvSpPr txBox="1"/>
          <p:nvPr/>
        </p:nvSpPr>
        <p:spPr>
          <a:xfrm>
            <a:off x="4505825" y="5203123"/>
            <a:ext cx="2916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People ignore red tape, hierarchy and approvals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32fd5d2377a_3_609"/>
          <p:cNvSpPr txBox="1"/>
          <p:nvPr/>
        </p:nvSpPr>
        <p:spPr>
          <a:xfrm>
            <a:off x="8322996" y="5182791"/>
            <a:ext cx="36072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Challenge</a:t>
            </a:r>
            <a:r>
              <a:rPr b="0" i="0" lang="en-ZA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team has full agency of their plan, to experiment and pivot during the 100 days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colorful swirly shapes&#10;&#10;AI-generated content may be incorrect." id="633" name="Google Shape;633;g32fd5d2377a_3_609"/>
          <p:cNvPicPr preferRelativeResize="0"/>
          <p:nvPr/>
        </p:nvPicPr>
        <p:blipFill rotWithShape="1">
          <a:blip r:embed="rId7">
            <a:alphaModFix/>
          </a:blip>
          <a:srcRect b="0" l="0" r="0" t="-131"/>
          <a:stretch/>
        </p:blipFill>
        <p:spPr>
          <a:xfrm>
            <a:off x="-23415" y="-17675"/>
            <a:ext cx="4282974" cy="6918794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g32fd5d2377a_3_609"/>
          <p:cNvSpPr/>
          <p:nvPr/>
        </p:nvSpPr>
        <p:spPr>
          <a:xfrm>
            <a:off x="-25767" y="-7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32fd5d2377a_3_609"/>
          <p:cNvSpPr txBox="1"/>
          <p:nvPr/>
        </p:nvSpPr>
        <p:spPr>
          <a:xfrm>
            <a:off x="165633" y="2757400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Inspire unusual behaviours</a:t>
            </a:r>
            <a:endParaRPr b="1" i="0" sz="4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2fd5d2377a_3_631"/>
          <p:cNvSpPr/>
          <p:nvPr/>
        </p:nvSpPr>
        <p:spPr>
          <a:xfrm>
            <a:off x="-1" y="8976"/>
            <a:ext cx="5345723" cy="68592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standing in a crowd&#10;&#10;Description automatically generated" id="641" name="Google Shape;641;g32fd5d2377a_3_6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9898" y="0"/>
            <a:ext cx="6942100" cy="6867852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g32fd5d2377a_3_631"/>
          <p:cNvSpPr/>
          <p:nvPr/>
        </p:nvSpPr>
        <p:spPr>
          <a:xfrm>
            <a:off x="5229511" y="0"/>
            <a:ext cx="6957406" cy="6868500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3" name="Google Shape;643;g32fd5d2377a_3_631"/>
          <p:cNvGrpSpPr/>
          <p:nvPr/>
        </p:nvGrpSpPr>
        <p:grpSpPr>
          <a:xfrm>
            <a:off x="3608388" y="2513227"/>
            <a:ext cx="3355200" cy="1653200"/>
            <a:chOff x="3608388" y="2513227"/>
            <a:chExt cx="3355200" cy="1653200"/>
          </a:xfrm>
        </p:grpSpPr>
        <p:pic>
          <p:nvPicPr>
            <p:cNvPr id="644" name="Google Shape;644;g32fd5d2377a_3_6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45747" y="3682727"/>
              <a:ext cx="2480472" cy="483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g32fd5d2377a_3_6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45747" y="2513227"/>
              <a:ext cx="2480472" cy="48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6" name="Google Shape;646;g32fd5d2377a_3_631"/>
            <p:cNvSpPr txBox="1"/>
            <p:nvPr/>
          </p:nvSpPr>
          <p:spPr>
            <a:xfrm>
              <a:off x="3608388" y="2934975"/>
              <a:ext cx="3355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169329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ZA" sz="28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Inspires</a:t>
              </a:r>
              <a:endParaRPr b="1" i="0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47" name="Google Shape;647;g32fd5d2377a_3_631"/>
          <p:cNvSpPr txBox="1"/>
          <p:nvPr/>
        </p:nvSpPr>
        <p:spPr>
          <a:xfrm>
            <a:off x="8414460" y="2868057"/>
            <a:ext cx="289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6932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ZA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Frequent 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6932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ZA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innovation</a:t>
            </a:r>
            <a:r>
              <a:rPr b="0" i="0" lang="en-ZA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8" name="Google Shape;648;g32fd5d2377a_3_631"/>
          <p:cNvSpPr txBox="1"/>
          <p:nvPr/>
        </p:nvSpPr>
        <p:spPr>
          <a:xfrm>
            <a:off x="8009638" y="4949984"/>
            <a:ext cx="398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6932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ZA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Disciplined </a:t>
            </a:r>
            <a:r>
              <a:rPr b="1" i="0" lang="en-ZA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implementation</a:t>
            </a:r>
            <a:r>
              <a:rPr b="0" i="0" lang="en-ZA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9" name="Google Shape;649;g32fd5d2377a_3_631"/>
          <p:cNvSpPr txBox="1"/>
          <p:nvPr/>
        </p:nvSpPr>
        <p:spPr>
          <a:xfrm>
            <a:off x="8358388" y="628670"/>
            <a:ext cx="289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6932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ZA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Intense 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6932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ZA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collaboration</a:t>
            </a:r>
            <a:r>
              <a:rPr b="0" i="0" lang="en-ZA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0" name="Google Shape;650;g32fd5d2377a_3_631"/>
          <p:cNvSpPr txBox="1"/>
          <p:nvPr/>
        </p:nvSpPr>
        <p:spPr>
          <a:xfrm>
            <a:off x="164433" y="266148"/>
            <a:ext cx="414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ZA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Challenge</a:t>
            </a:r>
            <a:endParaRPr b="1" i="0" sz="3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1" name="Google Shape;651;g32fd5d2377a_3_631"/>
          <p:cNvSpPr txBox="1"/>
          <p:nvPr/>
        </p:nvSpPr>
        <p:spPr>
          <a:xfrm>
            <a:off x="480670" y="1162590"/>
            <a:ext cx="3607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214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Fast - 100 days from project start to completion </a:t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2" name="Google Shape;652;g32fd5d2377a_3_631"/>
          <p:cNvSpPr txBox="1"/>
          <p:nvPr/>
        </p:nvSpPr>
        <p:spPr>
          <a:xfrm>
            <a:off x="501057" y="2502108"/>
            <a:ext cx="3607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214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Goal feels almost impossible to achieve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14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3" name="Google Shape;653;g32fd5d2377a_3_631"/>
          <p:cNvSpPr txBox="1"/>
          <p:nvPr/>
        </p:nvSpPr>
        <p:spPr>
          <a:xfrm>
            <a:off x="480670" y="3902265"/>
            <a:ext cx="3607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214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Right team is assembled, all committed to the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32fd5d2377a_3_631"/>
          <p:cNvSpPr txBox="1"/>
          <p:nvPr/>
        </p:nvSpPr>
        <p:spPr>
          <a:xfrm>
            <a:off x="501057" y="5182791"/>
            <a:ext cx="36072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214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ZA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team has full agency of their plan, to experiment and pivot during the 100 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14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yellow face silhouette on a black background&#10;&#10;AI-generated content may be incorrect." id="655" name="Google Shape;655;g32fd5d2377a_3_6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3244" y="260943"/>
            <a:ext cx="1710063" cy="1681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rectangles on a black background&#10;&#10;AI-generated content may be incorrect." id="656" name="Google Shape;656;g32fd5d2377a_3_6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3074" y="4561781"/>
            <a:ext cx="1653845" cy="1644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ck face with yellow lines&#10;&#10;AI-generated content may be incorrect." id="657" name="Google Shape;657;g32fd5d2377a_3_6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3244" y="2448060"/>
            <a:ext cx="1929808" cy="190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g32fd5d2377a_3_6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0187"/>
            <a:ext cx="12192000" cy="6115857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g32fd5d2377a_3_652"/>
          <p:cNvSpPr txBox="1"/>
          <p:nvPr>
            <p:ph type="title"/>
          </p:nvPr>
        </p:nvSpPr>
        <p:spPr>
          <a:xfrm>
            <a:off x="2987523" y="112700"/>
            <a:ext cx="8359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ZA" sz="4300"/>
              <a:t>The 100-Day Relay Race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d91f9fd32d_0_20"/>
          <p:cNvSpPr/>
          <p:nvPr/>
        </p:nvSpPr>
        <p:spPr>
          <a:xfrm>
            <a:off x="3435325" y="1780488"/>
            <a:ext cx="8057400" cy="1632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46090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colorful swirly shapes&#10;&#10;AI-generated content may be incorrect." id="669" name="Google Shape;669;g2d91f9fd32d_0_20"/>
          <p:cNvPicPr preferRelativeResize="0"/>
          <p:nvPr/>
        </p:nvPicPr>
        <p:blipFill rotWithShape="1">
          <a:blip r:embed="rId3">
            <a:alphaModFix/>
          </a:blip>
          <a:srcRect b="0" l="0" r="0" t="-130"/>
          <a:stretch/>
        </p:blipFill>
        <p:spPr>
          <a:xfrm>
            <a:off x="-23415" y="-17675"/>
            <a:ext cx="4282975" cy="69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g2d91f9fd32d_0_20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g2d91f9fd32d_0_20"/>
          <p:cNvSpPr/>
          <p:nvPr/>
        </p:nvSpPr>
        <p:spPr>
          <a:xfrm>
            <a:off x="-20779" y="-4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2d91f9fd32d_0_20"/>
          <p:cNvSpPr txBox="1"/>
          <p:nvPr/>
        </p:nvSpPr>
        <p:spPr>
          <a:xfrm>
            <a:off x="-91097" y="298151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Discussion points</a:t>
            </a:r>
            <a:endParaRPr b="1" i="0" sz="4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3" name="Google Shape;673;g2d91f9fd32d_0_20"/>
          <p:cNvSpPr txBox="1"/>
          <p:nvPr/>
        </p:nvSpPr>
        <p:spPr>
          <a:xfrm>
            <a:off x="5037548" y="569843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Movement Context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4" name="Google Shape;674;g2d91f9fd32d_0_20"/>
          <p:cNvSpPr txBox="1"/>
          <p:nvPr/>
        </p:nvSpPr>
        <p:spPr>
          <a:xfrm>
            <a:off x="5272617" y="366614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1" i="0" lang="en-ZA" sz="32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Focus of our 100-Day Challenge</a:t>
            </a:r>
            <a:endParaRPr b="1" i="0" sz="2900" u="none" cap="none" strike="noStrik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5" name="Google Shape;675;g2d91f9fd32d_0_20"/>
          <p:cNvSpPr txBox="1"/>
          <p:nvPr/>
        </p:nvSpPr>
        <p:spPr>
          <a:xfrm>
            <a:off x="5225276" y="534411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Team Members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6" name="Google Shape;676;g2d91f9fd32d_0_20"/>
          <p:cNvSpPr/>
          <p:nvPr/>
        </p:nvSpPr>
        <p:spPr>
          <a:xfrm>
            <a:off x="3517121" y="315092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2d91f9fd32d_0_20"/>
          <p:cNvSpPr/>
          <p:nvPr/>
        </p:nvSpPr>
        <p:spPr>
          <a:xfrm>
            <a:off x="3514002" y="3528100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2d91f9fd32d_0_20"/>
          <p:cNvSpPr/>
          <p:nvPr/>
        </p:nvSpPr>
        <p:spPr>
          <a:xfrm>
            <a:off x="3553689" y="5141213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ainbow colored arrows on a black background&#10;&#10;AI-generated content may be incorrect." id="679" name="Google Shape;679;g2d91f9fd32d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4777" y="384870"/>
            <a:ext cx="1193354" cy="117994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g2d91f9fd32d_0_20"/>
          <p:cNvSpPr txBox="1"/>
          <p:nvPr/>
        </p:nvSpPr>
        <p:spPr>
          <a:xfrm>
            <a:off x="5182526" y="2117996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are 100-Day Challenges?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1" name="Google Shape;681;g2d91f9fd32d_0_20"/>
          <p:cNvSpPr/>
          <p:nvPr/>
        </p:nvSpPr>
        <p:spPr>
          <a:xfrm>
            <a:off x="3556808" y="1928205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flag and yellow dots&#10;&#10;AI-generated content may be incorrect." id="682" name="Google Shape;682;g2d91f9fd32d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6314" y="2039760"/>
            <a:ext cx="1126118" cy="111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g2d91f9fd32d_0_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6894" y="3501128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g2d91f9fd32d_0_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3831" y="5162784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2fd5d2377a_3_667"/>
          <p:cNvSpPr/>
          <p:nvPr/>
        </p:nvSpPr>
        <p:spPr>
          <a:xfrm>
            <a:off x="0" y="69322"/>
            <a:ext cx="12192000" cy="1935361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g32fd5d2377a_3_667"/>
          <p:cNvSpPr txBox="1"/>
          <p:nvPr/>
        </p:nvSpPr>
        <p:spPr>
          <a:xfrm>
            <a:off x="3045475" y="1039525"/>
            <a:ext cx="90888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ZA" sz="2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Where in our GBVF ecosystem do we </a:t>
            </a:r>
            <a:r>
              <a:rPr b="0" i="0" lang="en-ZA" sz="24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most urgently</a:t>
            </a:r>
            <a:r>
              <a:rPr b="0" i="0" lang="en-ZA" sz="2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need fresh thinking, collaboration, and attention to implementation?</a:t>
            </a:r>
            <a:endParaRPr b="0" i="0" sz="2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1" name="Google Shape;691;g32fd5d2377a_3_667"/>
          <p:cNvSpPr txBox="1"/>
          <p:nvPr/>
        </p:nvSpPr>
        <p:spPr>
          <a:xfrm>
            <a:off x="3021660" y="349173"/>
            <a:ext cx="917034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Focus of our 100-Day Challenge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32fd5d2377a_3_667"/>
          <p:cNvSpPr/>
          <p:nvPr/>
        </p:nvSpPr>
        <p:spPr>
          <a:xfrm>
            <a:off x="-12579" y="2004682"/>
            <a:ext cx="4089157" cy="49403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32fd5d2377a_3_667"/>
          <p:cNvSpPr/>
          <p:nvPr/>
        </p:nvSpPr>
        <p:spPr>
          <a:xfrm>
            <a:off x="3867651" y="2004683"/>
            <a:ext cx="4335094" cy="494033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32fd5d2377a_3_667"/>
          <p:cNvSpPr/>
          <p:nvPr/>
        </p:nvSpPr>
        <p:spPr>
          <a:xfrm>
            <a:off x="8128000" y="2004683"/>
            <a:ext cx="4064000" cy="49403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32fd5d2377a_3_667"/>
          <p:cNvSpPr txBox="1"/>
          <p:nvPr/>
        </p:nvSpPr>
        <p:spPr>
          <a:xfrm>
            <a:off x="1253623" y="2324393"/>
            <a:ext cx="2897700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6932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Courts</a:t>
            </a:r>
            <a:endParaRPr b="1" i="0" sz="2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blue building with a flag on top&#10;&#10;AI-generated content may be incorrect." id="696" name="Google Shape;696;g32fd5d2377a_3_6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235" y="1966240"/>
            <a:ext cx="1253572" cy="1239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house with a flag&#10;&#10;AI-generated content may be incorrect." id="697" name="Google Shape;697;g32fd5d2377a_3_6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3798" y="1994090"/>
            <a:ext cx="1253573" cy="1246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orange square academic cap with tassel&#10;&#10;AI-generated content may be incorrect." id="698" name="Google Shape;698;g32fd5d2377a_3_6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225" y="1997611"/>
            <a:ext cx="1260615" cy="1239487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32fd5d2377a_3_667"/>
          <p:cNvSpPr txBox="1"/>
          <p:nvPr/>
        </p:nvSpPr>
        <p:spPr>
          <a:xfrm>
            <a:off x="5583426" y="2342680"/>
            <a:ext cx="2897700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6932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Municipalities</a:t>
            </a:r>
            <a:endParaRPr b="1" i="0" sz="2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0" name="Google Shape;700;g32fd5d2377a_3_667"/>
          <p:cNvSpPr txBox="1"/>
          <p:nvPr/>
        </p:nvSpPr>
        <p:spPr>
          <a:xfrm>
            <a:off x="9548525" y="2124931"/>
            <a:ext cx="2897700" cy="98484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6932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TVETs &amp; Universities</a:t>
            </a:r>
            <a:endParaRPr b="1" i="0" sz="2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logo of an eye with a magnifying glass&#10;&#10;AI-generated content may be incorrect." id="701" name="Google Shape;701;g32fd5d2377a_3_6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385" y="32738"/>
            <a:ext cx="1928257" cy="1906591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g32fd5d2377a_3_667"/>
          <p:cNvSpPr txBox="1"/>
          <p:nvPr/>
        </p:nvSpPr>
        <p:spPr>
          <a:xfrm>
            <a:off x="212749" y="3237098"/>
            <a:ext cx="318946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Reduce backlog of cases. (Pillar 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Speed up time from filing to resolution. (Pillar 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Reduce withdrawal of cases (Pillar 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Improve the experience of court clients (model court). (Pillar 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32fd5d2377a_3_667"/>
          <p:cNvSpPr txBox="1"/>
          <p:nvPr/>
        </p:nvSpPr>
        <p:spPr>
          <a:xfrm>
            <a:off x="4006125" y="3232638"/>
            <a:ext cx="4063999" cy="353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Increase the procurement from women-owned businesses (Pillar 5)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Increase the number of support services that survivors of gender-based violence actually receive (Pillar 4)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Reduce the incidence of GBVF in “hot zones” (Pillar 2)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Reduce incidents of gender-related bullying in schools (Pillar 2)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Reduce incidents of sexual abuse in the workplace (Pillar 5)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ZA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Increase the number of safe spaces/shelters (Pillar 4)</a:t>
            </a:r>
            <a:endParaRPr/>
          </a:p>
        </p:txBody>
      </p:sp>
      <p:sp>
        <p:nvSpPr>
          <p:cNvPr id="704" name="Google Shape;704;g32fd5d2377a_3_667"/>
          <p:cNvSpPr txBox="1"/>
          <p:nvPr/>
        </p:nvSpPr>
        <p:spPr>
          <a:xfrm>
            <a:off x="8324350" y="3240620"/>
            <a:ext cx="380977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ZA" sz="16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Break the Silence</a:t>
            </a:r>
            <a:r>
              <a:rPr b="0" i="0" lang="en-ZA" sz="16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: increase the number of survivors who come forward and report experiences of GBVF. (Pillar 2 &amp; 4)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ZA" sz="16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Heal the Wounds</a:t>
            </a:r>
            <a:r>
              <a:rPr b="0" i="0" lang="en-ZA" sz="16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: Increase the number of survivors who receive high-quality care, support, and counselling so they can overcome the trauma of GBVF. (Pillar 4)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ZA" sz="16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Create Deterrence:</a:t>
            </a:r>
            <a:r>
              <a:rPr b="0" i="0" lang="en-ZA" sz="16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 Increase the number of perpetrators held accountable through disciplinary actions in TVETs and courts. (Pillar 3 &amp; 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d91f9fd32d_0_40"/>
          <p:cNvSpPr/>
          <p:nvPr/>
        </p:nvSpPr>
        <p:spPr>
          <a:xfrm>
            <a:off x="3435325" y="1780488"/>
            <a:ext cx="8057400" cy="1632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46090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colorful swirly shapes&#10;&#10;AI-generated content may be incorrect." id="710" name="Google Shape;710;g2d91f9fd32d_0_40"/>
          <p:cNvPicPr preferRelativeResize="0"/>
          <p:nvPr/>
        </p:nvPicPr>
        <p:blipFill rotWithShape="1">
          <a:blip r:embed="rId3">
            <a:alphaModFix/>
          </a:blip>
          <a:srcRect b="0" l="0" r="0" t="-130"/>
          <a:stretch/>
        </p:blipFill>
        <p:spPr>
          <a:xfrm>
            <a:off x="-23415" y="-17675"/>
            <a:ext cx="4282975" cy="69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g2d91f9fd32d_0_40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g2d91f9fd32d_0_40"/>
          <p:cNvSpPr/>
          <p:nvPr/>
        </p:nvSpPr>
        <p:spPr>
          <a:xfrm>
            <a:off x="-20779" y="-4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g2d91f9fd32d_0_40"/>
          <p:cNvSpPr txBox="1"/>
          <p:nvPr/>
        </p:nvSpPr>
        <p:spPr>
          <a:xfrm>
            <a:off x="-91097" y="298151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Discussion points</a:t>
            </a:r>
            <a:endParaRPr b="1" i="0" sz="4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4" name="Google Shape;714;g2d91f9fd32d_0_40"/>
          <p:cNvSpPr txBox="1"/>
          <p:nvPr/>
        </p:nvSpPr>
        <p:spPr>
          <a:xfrm>
            <a:off x="5037548" y="569843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Movement Context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5" name="Google Shape;715;g2d91f9fd32d_0_40"/>
          <p:cNvSpPr txBox="1"/>
          <p:nvPr/>
        </p:nvSpPr>
        <p:spPr>
          <a:xfrm>
            <a:off x="5272617" y="366614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Focus of our 100-Day Challenge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6" name="Google Shape;716;g2d91f9fd32d_0_40"/>
          <p:cNvSpPr txBox="1"/>
          <p:nvPr/>
        </p:nvSpPr>
        <p:spPr>
          <a:xfrm>
            <a:off x="5225276" y="534411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1" i="0" lang="en-ZA" sz="32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100-Day Team Members</a:t>
            </a:r>
            <a:endParaRPr b="1" i="0" sz="2900" u="none" cap="none" strike="noStrik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7" name="Google Shape;717;g2d91f9fd32d_0_40"/>
          <p:cNvSpPr/>
          <p:nvPr/>
        </p:nvSpPr>
        <p:spPr>
          <a:xfrm>
            <a:off x="3517121" y="315092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2d91f9fd32d_0_40"/>
          <p:cNvSpPr/>
          <p:nvPr/>
        </p:nvSpPr>
        <p:spPr>
          <a:xfrm>
            <a:off x="3514002" y="3528100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2d91f9fd32d_0_40"/>
          <p:cNvSpPr/>
          <p:nvPr/>
        </p:nvSpPr>
        <p:spPr>
          <a:xfrm>
            <a:off x="3553689" y="5141213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ainbow colored arrows on a black background&#10;&#10;AI-generated content may be incorrect." id="720" name="Google Shape;720;g2d91f9fd32d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4777" y="384870"/>
            <a:ext cx="1193354" cy="117994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g2d91f9fd32d_0_40"/>
          <p:cNvSpPr txBox="1"/>
          <p:nvPr/>
        </p:nvSpPr>
        <p:spPr>
          <a:xfrm>
            <a:off x="5182526" y="2117996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are 100-Day Challenges?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2" name="Google Shape;722;g2d91f9fd32d_0_40"/>
          <p:cNvSpPr/>
          <p:nvPr/>
        </p:nvSpPr>
        <p:spPr>
          <a:xfrm>
            <a:off x="3556808" y="1928205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flag and yellow dots&#10;&#10;AI-generated content may be incorrect." id="723" name="Google Shape;723;g2d91f9fd32d_0_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6314" y="2039760"/>
            <a:ext cx="1126118" cy="111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g2d91f9fd32d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6894" y="3501128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g2d91f9fd32d_0_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3831" y="5162784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2fd5d2377a_3_686"/>
          <p:cNvSpPr/>
          <p:nvPr/>
        </p:nvSpPr>
        <p:spPr>
          <a:xfrm>
            <a:off x="4414684" y="1049867"/>
            <a:ext cx="7777200" cy="580828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32fd5d2377a_3_686"/>
          <p:cNvSpPr txBox="1"/>
          <p:nvPr>
            <p:ph type="title"/>
          </p:nvPr>
        </p:nvSpPr>
        <p:spPr>
          <a:xfrm>
            <a:off x="3114399" y="71148"/>
            <a:ext cx="8325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</a:pPr>
            <a:r>
              <a:rPr lang="en-ZA" sz="4300"/>
              <a:t>100-Day </a:t>
            </a:r>
            <a:r>
              <a:rPr b="1" lang="en-ZA" sz="4300">
                <a:latin typeface="Raleway"/>
                <a:ea typeface="Raleway"/>
                <a:cs typeface="Raleway"/>
                <a:sym typeface="Raleway"/>
              </a:rPr>
              <a:t>Team </a:t>
            </a:r>
            <a:r>
              <a:rPr lang="en-ZA" sz="4300"/>
              <a:t>M</a:t>
            </a:r>
            <a:r>
              <a:rPr b="1" lang="en-ZA" sz="4300">
                <a:latin typeface="Raleway"/>
                <a:ea typeface="Raleway"/>
                <a:cs typeface="Raleway"/>
                <a:sym typeface="Raleway"/>
              </a:rPr>
              <a:t>embers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2" name="Google Shape;732;g32fd5d2377a_3_686"/>
          <p:cNvSpPr txBox="1"/>
          <p:nvPr>
            <p:ph idx="1" type="body"/>
          </p:nvPr>
        </p:nvSpPr>
        <p:spPr>
          <a:xfrm>
            <a:off x="4915984" y="1425188"/>
            <a:ext cx="7275900" cy="4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ZA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to look for in team members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08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Involved or close to direct service delivery.</a:t>
            </a:r>
            <a:endParaRPr sz="3200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08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Interested in the topic and knowledgeable about it.</a:t>
            </a:r>
            <a:endParaRPr sz="2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08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Team player – likes to collaborate with others.</a:t>
            </a:r>
            <a:endParaRPr sz="2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08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Has expressed frustration about this issue in the past</a:t>
            </a:r>
            <a:endParaRPr sz="3200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08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Able to bring others along - respected by colleagues</a:t>
            </a:r>
            <a:endParaRPr sz="2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08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Ready to ‘stretch their wings (developmental opportunity)</a:t>
            </a:r>
            <a:endParaRPr sz="3200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08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•"/>
            </a:pPr>
            <a:r>
              <a:rPr lang="en-ZA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Offers new ideas - ready to take risks </a:t>
            </a:r>
            <a:endParaRPr sz="3600"/>
          </a:p>
        </p:txBody>
      </p:sp>
      <p:sp>
        <p:nvSpPr>
          <p:cNvPr id="733" name="Google Shape;733;g32fd5d2377a_3_686"/>
          <p:cNvSpPr txBox="1"/>
          <p:nvPr/>
        </p:nvSpPr>
        <p:spPr>
          <a:xfrm>
            <a:off x="639203" y="4759256"/>
            <a:ext cx="3108592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1" i="0" lang="en-ZA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ideal team size is 8-12 individuals with diversity of perspectives and backgrounds.</a:t>
            </a:r>
            <a:endParaRPr b="0" i="0" sz="1600" u="none" cap="none" strike="noStrik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4" name="Google Shape;734;g32fd5d2377a_3_6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848" y="1538077"/>
            <a:ext cx="3460442" cy="291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2fd5d2377a_3_694"/>
          <p:cNvSpPr/>
          <p:nvPr/>
        </p:nvSpPr>
        <p:spPr>
          <a:xfrm>
            <a:off x="1" y="2430114"/>
            <a:ext cx="12191999" cy="1512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32fd5d2377a_3_694"/>
          <p:cNvSpPr/>
          <p:nvPr/>
        </p:nvSpPr>
        <p:spPr>
          <a:xfrm>
            <a:off x="0" y="5345470"/>
            <a:ext cx="12191999" cy="15125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g32fd5d2377a_3_694"/>
          <p:cNvSpPr txBox="1"/>
          <p:nvPr>
            <p:ph type="title"/>
          </p:nvPr>
        </p:nvSpPr>
        <p:spPr>
          <a:xfrm>
            <a:off x="3062600" y="27859"/>
            <a:ext cx="8016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ZA" sz="4300"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Countdown</a:t>
            </a:r>
            <a:r>
              <a:rPr b="1" lang="en-ZA" sz="4300">
                <a:latin typeface="Raleway"/>
                <a:ea typeface="Raleway"/>
                <a:cs typeface="Raleway"/>
                <a:sym typeface="Raleway"/>
              </a:rPr>
              <a:t> to </a:t>
            </a:r>
            <a:r>
              <a:rPr lang="en-ZA" sz="4300"/>
              <a:t>Scale-up</a:t>
            </a:r>
            <a:endParaRPr b="1" sz="4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2" name="Google Shape;742;g32fd5d2377a_3_694"/>
          <p:cNvSpPr/>
          <p:nvPr/>
        </p:nvSpPr>
        <p:spPr>
          <a:xfrm>
            <a:off x="0" y="1027288"/>
            <a:ext cx="2088445" cy="5830711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32fd5d2377a_3_694"/>
          <p:cNvSpPr txBox="1"/>
          <p:nvPr/>
        </p:nvSpPr>
        <p:spPr>
          <a:xfrm>
            <a:off x="-225777" y="1027288"/>
            <a:ext cx="2314222" cy="583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Steps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 get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ready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32fd5d2377a_3_694"/>
          <p:cNvSpPr txBox="1"/>
          <p:nvPr/>
        </p:nvSpPr>
        <p:spPr>
          <a:xfrm>
            <a:off x="3286048" y="1350242"/>
            <a:ext cx="6056904" cy="671888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Draft Challenge Note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the team</a:t>
            </a:r>
            <a:endParaRPr b="0" i="0" sz="1800" u="none" cap="none" strike="noStrik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5" name="Google Shape;745;g32fd5d2377a_3_694"/>
          <p:cNvSpPr txBox="1"/>
          <p:nvPr/>
        </p:nvSpPr>
        <p:spPr>
          <a:xfrm>
            <a:off x="10023990" y="1289394"/>
            <a:ext cx="2337344" cy="671888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Challenge Strategist</a:t>
            </a:r>
            <a:endParaRPr b="0" i="0" sz="1800" u="none" cap="none" strike="noStrik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6" name="Google Shape;746;g32fd5d2377a_3_694"/>
          <p:cNvSpPr txBox="1"/>
          <p:nvPr/>
        </p:nvSpPr>
        <p:spPr>
          <a:xfrm>
            <a:off x="3409365" y="3000069"/>
            <a:ext cx="6056904" cy="671888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Finalise team membership</a:t>
            </a:r>
            <a:endParaRPr b="0" i="0" sz="1800" u="none" cap="none" strike="noStrik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7" name="Google Shape;747;g32fd5d2377a_3_694"/>
          <p:cNvSpPr txBox="1"/>
          <p:nvPr/>
        </p:nvSpPr>
        <p:spPr>
          <a:xfrm>
            <a:off x="10080163" y="2807920"/>
            <a:ext cx="23373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Challenge Strategist</a:t>
            </a:r>
            <a:endParaRPr b="0" i="0" sz="1800" u="none" cap="none" strike="noStrik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8" name="Google Shape;748;g32fd5d2377a_3_694"/>
          <p:cNvSpPr txBox="1"/>
          <p:nvPr/>
        </p:nvSpPr>
        <p:spPr>
          <a:xfrm>
            <a:off x="3418145" y="4273868"/>
            <a:ext cx="6056904" cy="671888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Gather baseline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information on Focus area</a:t>
            </a:r>
            <a:endParaRPr b="0" i="0" sz="1800" u="none" cap="none" strike="noStrik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9" name="Google Shape;749;g32fd5d2377a_3_694"/>
          <p:cNvSpPr txBox="1"/>
          <p:nvPr/>
        </p:nvSpPr>
        <p:spPr>
          <a:xfrm>
            <a:off x="3509707" y="5653181"/>
            <a:ext cx="6056904" cy="671888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Send “hold the date” calendar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invitation to the Scale-up Workshop</a:t>
            </a:r>
            <a:endParaRPr b="0" i="0" sz="1800" u="none" cap="none" strike="noStrik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0" name="Google Shape;750;g32fd5d2377a_3_694"/>
          <p:cNvSpPr txBox="1"/>
          <p:nvPr/>
        </p:nvSpPr>
        <p:spPr>
          <a:xfrm>
            <a:off x="10444307" y="5673874"/>
            <a:ext cx="1609056" cy="671888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 Coach</a:t>
            </a:r>
            <a:endParaRPr b="0" i="0" sz="1800" u="none" cap="none" strike="noStrik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1" name="Google Shape;751;g32fd5d2377a_3_694"/>
          <p:cNvSpPr txBox="1"/>
          <p:nvPr/>
        </p:nvSpPr>
        <p:spPr>
          <a:xfrm>
            <a:off x="10080168" y="4241866"/>
            <a:ext cx="23373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 </a:t>
            </a:r>
            <a:endParaRPr b="0" i="0" sz="2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ZA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Coach</a:t>
            </a:r>
            <a:endParaRPr b="0" i="0" sz="1800" u="none" cap="none" strike="noStrik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yellow circle with a check mark in it&#10;&#10;AI-generated content may be incorrect." id="752" name="Google Shape;752;g32fd5d2377a_3_6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4805" y="5374356"/>
            <a:ext cx="1295589" cy="128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g32fd5d2377a_3_6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0568" y="1073572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g32fd5d2377a_3_6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8420" y="4019902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g32fd5d2377a_3_6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01632" y="2578031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g32fd5d2377a_3_6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5623" y="4049875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g32fd5d2377a_3_69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55798" y="2561427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32fd5d2377a_3_6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5623" y="5445289"/>
            <a:ext cx="1469139" cy="12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g32fd5d2377a_3_6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0180" y="1139007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2fd5d2377a_3_718"/>
          <p:cNvSpPr/>
          <p:nvPr/>
        </p:nvSpPr>
        <p:spPr>
          <a:xfrm>
            <a:off x="0" y="0"/>
            <a:ext cx="4009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g32fd5d2377a_3_718"/>
          <p:cNvGrpSpPr/>
          <p:nvPr/>
        </p:nvGrpSpPr>
        <p:grpSpPr>
          <a:xfrm>
            <a:off x="664725" y="512854"/>
            <a:ext cx="2694122" cy="2706279"/>
            <a:chOff x="3654938" y="1125188"/>
            <a:chExt cx="4853400" cy="4875300"/>
          </a:xfrm>
        </p:grpSpPr>
        <p:sp>
          <p:nvSpPr>
            <p:cNvPr id="767" name="Google Shape;767;g32fd5d2377a_3_718"/>
            <p:cNvSpPr/>
            <p:nvPr/>
          </p:nvSpPr>
          <p:spPr>
            <a:xfrm>
              <a:off x="3654938" y="1125188"/>
              <a:ext cx="4853400" cy="4875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32fd5d2377a_3_718"/>
            <p:cNvSpPr txBox="1"/>
            <p:nvPr/>
          </p:nvSpPr>
          <p:spPr>
            <a:xfrm>
              <a:off x="3654940" y="2270200"/>
              <a:ext cx="4573200" cy="25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508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ZA" sz="32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Other Movement tools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9" name="Google Shape;769;g32fd5d2377a_3_718"/>
          <p:cNvSpPr txBox="1"/>
          <p:nvPr/>
        </p:nvSpPr>
        <p:spPr>
          <a:xfrm>
            <a:off x="3918856" y="5687826"/>
            <a:ext cx="82731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ZA" sz="5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www.endinggbvf.org</a:t>
            </a:r>
            <a:endParaRPr b="0" i="0" sz="5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yellow arrow pointing to a black background&#10;&#10;Description automatically generated" id="770" name="Google Shape;770;g32fd5d2377a_3_7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82403">
            <a:off x="3316957" y="5363956"/>
            <a:ext cx="1385090" cy="132570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32fd5d2377a_3_718"/>
          <p:cNvSpPr txBox="1"/>
          <p:nvPr>
            <p:ph idx="1" type="body"/>
          </p:nvPr>
        </p:nvSpPr>
        <p:spPr>
          <a:xfrm>
            <a:off x="0" y="3490958"/>
            <a:ext cx="4009800" cy="23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ZA" sz="3600">
                <a:solidFill>
                  <a:schemeClr val="lt1"/>
                </a:solidFill>
              </a:rPr>
              <a:t>Go to the website.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ZA" sz="3600">
                <a:solidFill>
                  <a:schemeClr val="lt1"/>
                </a:solidFill>
              </a:rPr>
              <a:t>All in one place.</a:t>
            </a:r>
            <a:endParaRPr/>
          </a:p>
        </p:txBody>
      </p:sp>
      <p:pic>
        <p:nvPicPr>
          <p:cNvPr id="772" name="Google Shape;772;g32fd5d2377a_3_7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7388" y="128712"/>
            <a:ext cx="5703232" cy="309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g32fd5d2377a_3_7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7388" y="3184160"/>
            <a:ext cx="5540694" cy="272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c7e16192e6_0_0"/>
          <p:cNvSpPr/>
          <p:nvPr/>
        </p:nvSpPr>
        <p:spPr>
          <a:xfrm>
            <a:off x="0" y="0"/>
            <a:ext cx="4009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g3c7e16192e6_0_0"/>
          <p:cNvGrpSpPr/>
          <p:nvPr/>
        </p:nvGrpSpPr>
        <p:grpSpPr>
          <a:xfrm>
            <a:off x="664725" y="512854"/>
            <a:ext cx="2694122" cy="2706279"/>
            <a:chOff x="3654938" y="1125188"/>
            <a:chExt cx="4853400" cy="4875300"/>
          </a:xfrm>
        </p:grpSpPr>
        <p:sp>
          <p:nvSpPr>
            <p:cNvPr id="781" name="Google Shape;781;g3c7e16192e6_0_0"/>
            <p:cNvSpPr/>
            <p:nvPr/>
          </p:nvSpPr>
          <p:spPr>
            <a:xfrm>
              <a:off x="3654938" y="1125188"/>
              <a:ext cx="4853400" cy="4875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3c7e16192e6_0_0"/>
            <p:cNvSpPr txBox="1"/>
            <p:nvPr/>
          </p:nvSpPr>
          <p:spPr>
            <a:xfrm>
              <a:off x="3654940" y="2270200"/>
              <a:ext cx="4573200" cy="25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508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ZA" sz="32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Other Movement tools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yellow arrow pointing to a black background&#10;&#10;Description automatically generated" id="783" name="Google Shape;783;g3c7e16192e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82403">
            <a:off x="1420907" y="5363956"/>
            <a:ext cx="1385090" cy="1325701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g3c7e16192e6_0_0"/>
          <p:cNvSpPr txBox="1"/>
          <p:nvPr>
            <p:ph idx="1" type="body"/>
          </p:nvPr>
        </p:nvSpPr>
        <p:spPr>
          <a:xfrm>
            <a:off x="0" y="3490958"/>
            <a:ext cx="4009800" cy="23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ZA" sz="3600">
                <a:solidFill>
                  <a:schemeClr val="lt1"/>
                </a:solidFill>
              </a:rPr>
              <a:t>Follow your 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ZA" sz="3600">
                <a:solidFill>
                  <a:schemeClr val="lt1"/>
                </a:solidFill>
              </a:rPr>
              <a:t>team on 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ZA" sz="3600">
                <a:solidFill>
                  <a:schemeClr val="lt1"/>
                </a:solidFill>
              </a:rPr>
              <a:t>Social Media</a:t>
            </a:r>
            <a:r>
              <a:rPr b="1" lang="en-ZA" sz="3600">
                <a:solidFill>
                  <a:schemeClr val="lt1"/>
                </a:solidFill>
              </a:rPr>
              <a:t>.</a:t>
            </a:r>
            <a:endParaRPr/>
          </a:p>
        </p:txBody>
      </p:sp>
      <p:sp>
        <p:nvSpPr>
          <p:cNvPr id="785" name="Google Shape;785;g3c7e16192e6_0_0"/>
          <p:cNvSpPr txBox="1"/>
          <p:nvPr/>
        </p:nvSpPr>
        <p:spPr>
          <a:xfrm>
            <a:off x="4368600" y="2814838"/>
            <a:ext cx="361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https://www.facebook.com/endgbvf100days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86" name="Google Shape;786;g3c7e16192e6_0_0" title="Facebook QR cod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6318" y="1494075"/>
            <a:ext cx="1320750" cy="1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g3c7e16192e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7170" y="581762"/>
            <a:ext cx="1320750" cy="9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g3c7e16192e6_0_0"/>
          <p:cNvSpPr txBox="1"/>
          <p:nvPr/>
        </p:nvSpPr>
        <p:spPr>
          <a:xfrm>
            <a:off x="7748275" y="2814838"/>
            <a:ext cx="361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https://www.instagram.com/endgbvf_100daychallenges/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9" name="Google Shape;789;g3c7e16192e6_0_0"/>
          <p:cNvSpPr txBox="1"/>
          <p:nvPr/>
        </p:nvSpPr>
        <p:spPr>
          <a:xfrm>
            <a:off x="4389915" y="5922238"/>
            <a:ext cx="361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https://x.com/gbvf100days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0" name="Google Shape;790;g3c7e16192e6_0_0"/>
          <p:cNvSpPr txBox="1"/>
          <p:nvPr/>
        </p:nvSpPr>
        <p:spPr>
          <a:xfrm>
            <a:off x="7502400" y="5922250"/>
            <a:ext cx="414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https://www.linkedin.com/company/endgbvf-100-day-challenges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91" name="Google Shape;791;g3c7e16192e6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34448" y="563276"/>
            <a:ext cx="1363183" cy="9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g3c7e16192e6_0_0" title="Instagram QR code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95998" y="1494075"/>
            <a:ext cx="1320750" cy="1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g3c7e16192e6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2398" y="3679041"/>
            <a:ext cx="1129805" cy="9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3c7e16192e6_0_0" title="X QR code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75966" y="4601475"/>
            <a:ext cx="1320750" cy="1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g3c7e16192e6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96000" y="3679049"/>
            <a:ext cx="1411538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g3c7e16192e6_0_0" title="Linkedin QR code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14575" y="4664950"/>
            <a:ext cx="1257276" cy="12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swirly shapes&#10;&#10;AI-generated content may be incorrect." id="437" name="Google Shape;437;g32fd5d2377a_3_204"/>
          <p:cNvPicPr preferRelativeResize="0"/>
          <p:nvPr/>
        </p:nvPicPr>
        <p:blipFill rotWithShape="1">
          <a:blip r:embed="rId3">
            <a:alphaModFix/>
          </a:blip>
          <a:srcRect b="0" l="0" r="0" t="-131"/>
          <a:stretch/>
        </p:blipFill>
        <p:spPr>
          <a:xfrm>
            <a:off x="-23415" y="-17675"/>
            <a:ext cx="4282974" cy="691879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32fd5d2377a_3_204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32fd5d2377a_3_204"/>
          <p:cNvSpPr/>
          <p:nvPr/>
        </p:nvSpPr>
        <p:spPr>
          <a:xfrm>
            <a:off x="-25767" y="-7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32fd5d2377a_3_204"/>
          <p:cNvSpPr txBox="1"/>
          <p:nvPr/>
        </p:nvSpPr>
        <p:spPr>
          <a:xfrm>
            <a:off x="-91097" y="298151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Discussion points</a:t>
            </a:r>
            <a:endParaRPr b="1" i="0" sz="4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g32fd5d2377a_3_204"/>
          <p:cNvSpPr txBox="1"/>
          <p:nvPr/>
        </p:nvSpPr>
        <p:spPr>
          <a:xfrm>
            <a:off x="5037548" y="569843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Movement Context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2" name="Google Shape;442;g32fd5d2377a_3_204"/>
          <p:cNvSpPr txBox="1"/>
          <p:nvPr/>
        </p:nvSpPr>
        <p:spPr>
          <a:xfrm>
            <a:off x="4953926" y="2117996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are 100-Day Challenges?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3" name="Google Shape;443;g32fd5d2377a_3_204"/>
          <p:cNvSpPr txBox="1"/>
          <p:nvPr/>
        </p:nvSpPr>
        <p:spPr>
          <a:xfrm>
            <a:off x="5272617" y="366614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Focus of our 100-Day Challenge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4" name="Google Shape;444;g32fd5d2377a_3_204"/>
          <p:cNvSpPr txBox="1"/>
          <p:nvPr/>
        </p:nvSpPr>
        <p:spPr>
          <a:xfrm>
            <a:off x="5225276" y="534411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Team Members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5" name="Google Shape;445;g32fd5d2377a_3_204"/>
          <p:cNvSpPr/>
          <p:nvPr/>
        </p:nvSpPr>
        <p:spPr>
          <a:xfrm>
            <a:off x="3517121" y="315092"/>
            <a:ext cx="1331788" cy="133178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32fd5d2377a_3_204"/>
          <p:cNvSpPr/>
          <p:nvPr/>
        </p:nvSpPr>
        <p:spPr>
          <a:xfrm>
            <a:off x="3556808" y="1928205"/>
            <a:ext cx="1331788" cy="133178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32fd5d2377a_3_204"/>
          <p:cNvSpPr/>
          <p:nvPr/>
        </p:nvSpPr>
        <p:spPr>
          <a:xfrm>
            <a:off x="3514002" y="3528100"/>
            <a:ext cx="1331788" cy="133178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32fd5d2377a_3_204"/>
          <p:cNvSpPr/>
          <p:nvPr/>
        </p:nvSpPr>
        <p:spPr>
          <a:xfrm>
            <a:off x="3553689" y="5141213"/>
            <a:ext cx="1331788" cy="133178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flag and yellow dots&#10;&#10;AI-generated content may be incorrect." id="449" name="Google Shape;449;g32fd5d2377a_3_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6314" y="2039760"/>
            <a:ext cx="1126118" cy="1113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colored arrows on a black background&#10;&#10;AI-generated content may be incorrect." id="450" name="Google Shape;450;g32fd5d2377a_3_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4777" y="384870"/>
            <a:ext cx="1193354" cy="117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32fd5d2377a_3_2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6894" y="3501128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32fd5d2377a_3_2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3831" y="5162784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2fd5d2377a_3_332"/>
          <p:cNvSpPr/>
          <p:nvPr/>
        </p:nvSpPr>
        <p:spPr>
          <a:xfrm>
            <a:off x="-1397" y="0"/>
            <a:ext cx="121935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32fd5d2377a_3_332"/>
          <p:cNvSpPr txBox="1"/>
          <p:nvPr/>
        </p:nvSpPr>
        <p:spPr>
          <a:xfrm>
            <a:off x="632238" y="-129579"/>
            <a:ext cx="106893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en-ZA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Localising the National Strategic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9" name="Google Shape;459;g32fd5d2377a_3_332"/>
          <p:cNvGrpSpPr/>
          <p:nvPr/>
        </p:nvGrpSpPr>
        <p:grpSpPr>
          <a:xfrm>
            <a:off x="4043690" y="1761492"/>
            <a:ext cx="4104619" cy="4197426"/>
            <a:chOff x="4043690" y="1761492"/>
            <a:chExt cx="4104619" cy="4197426"/>
          </a:xfrm>
        </p:grpSpPr>
        <p:pic>
          <p:nvPicPr>
            <p:cNvPr descr="A black background with a black square&#10;&#10;Description automatically generated with medium confidence" id="460" name="Google Shape;460;g32fd5d2377a_3_3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43690" y="1761492"/>
              <a:ext cx="4104619" cy="4197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g32fd5d2377a_3_332"/>
            <p:cNvSpPr/>
            <p:nvPr/>
          </p:nvSpPr>
          <p:spPr>
            <a:xfrm>
              <a:off x="4901377" y="2668279"/>
              <a:ext cx="2363100" cy="235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erson with a flag&#10;&#10;Description automatically generated" id="462" name="Google Shape;462;g32fd5d2377a_3_3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49842" y="2814048"/>
              <a:ext cx="2092314" cy="20923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g32fd5d2377a_3_332"/>
          <p:cNvGrpSpPr/>
          <p:nvPr/>
        </p:nvGrpSpPr>
        <p:grpSpPr>
          <a:xfrm>
            <a:off x="980272" y="1480090"/>
            <a:ext cx="3929100" cy="1195800"/>
            <a:chOff x="980272" y="1480090"/>
            <a:chExt cx="3929100" cy="1195800"/>
          </a:xfrm>
        </p:grpSpPr>
        <p:sp>
          <p:nvSpPr>
            <p:cNvPr id="464" name="Google Shape;464;g32fd5d2377a_3_332"/>
            <p:cNvSpPr/>
            <p:nvPr/>
          </p:nvSpPr>
          <p:spPr>
            <a:xfrm>
              <a:off x="980272" y="1480090"/>
              <a:ext cx="3929100" cy="1195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7060B"/>
                </a:gs>
                <a:gs pos="50000">
                  <a:srgbClr val="950910"/>
                </a:gs>
                <a:gs pos="100000">
                  <a:srgbClr val="B20C14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32fd5d2377a_3_332"/>
            <p:cNvSpPr txBox="1"/>
            <p:nvPr/>
          </p:nvSpPr>
          <p:spPr>
            <a:xfrm>
              <a:off x="1909542" y="1628907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ZA" sz="44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32fd5d2377a_3_332"/>
            <p:cNvSpPr txBox="1"/>
            <p:nvPr/>
          </p:nvSpPr>
          <p:spPr>
            <a:xfrm>
              <a:off x="2330866" y="1606191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Accountability,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Coordination and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Leadership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white line drawing of a person pointing at a graph&#10;&#10;Description automatically generated" id="467" name="Google Shape;467;g32fd5d2377a_3_3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30085" y="1659326"/>
              <a:ext cx="651066" cy="769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g32fd5d2377a_3_332"/>
          <p:cNvGrpSpPr/>
          <p:nvPr/>
        </p:nvGrpSpPr>
        <p:grpSpPr>
          <a:xfrm>
            <a:off x="481872" y="3349083"/>
            <a:ext cx="3929100" cy="1195800"/>
            <a:chOff x="481872" y="3349083"/>
            <a:chExt cx="3929100" cy="1195800"/>
          </a:xfrm>
        </p:grpSpPr>
        <p:sp>
          <p:nvSpPr>
            <p:cNvPr id="469" name="Google Shape;469;g32fd5d2377a_3_332"/>
            <p:cNvSpPr/>
            <p:nvPr/>
          </p:nvSpPr>
          <p:spPr>
            <a:xfrm>
              <a:off x="481872" y="3349083"/>
              <a:ext cx="3929100" cy="1195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F3510"/>
                </a:gs>
                <a:gs pos="50000">
                  <a:srgbClr val="CE4C18"/>
                </a:gs>
                <a:gs pos="100000">
                  <a:srgbClr val="F85D1D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32fd5d2377a_3_332"/>
            <p:cNvSpPr txBox="1"/>
            <p:nvPr/>
          </p:nvSpPr>
          <p:spPr>
            <a:xfrm>
              <a:off x="1411142" y="3497900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ZA" sz="44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32fd5d2377a_3_332"/>
            <p:cNvSpPr txBox="1"/>
            <p:nvPr/>
          </p:nvSpPr>
          <p:spPr>
            <a:xfrm>
              <a:off x="1832466" y="3475184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Prevention and Rebuilding Social Cohesion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white silhouette of two people high fiving&#10;&#10;Description automatically generated" id="472" name="Google Shape;472;g32fd5d2377a_3_3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2238" y="3622481"/>
              <a:ext cx="660471" cy="6604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g32fd5d2377a_3_332"/>
          <p:cNvGrpSpPr/>
          <p:nvPr/>
        </p:nvGrpSpPr>
        <p:grpSpPr>
          <a:xfrm>
            <a:off x="998703" y="5129016"/>
            <a:ext cx="3929100" cy="1195800"/>
            <a:chOff x="998703" y="5129016"/>
            <a:chExt cx="3929100" cy="1195800"/>
          </a:xfrm>
        </p:grpSpPr>
        <p:sp>
          <p:nvSpPr>
            <p:cNvPr id="474" name="Google Shape;474;g32fd5d2377a_3_332"/>
            <p:cNvSpPr/>
            <p:nvPr/>
          </p:nvSpPr>
          <p:spPr>
            <a:xfrm>
              <a:off x="998703" y="5129016"/>
              <a:ext cx="3929100" cy="1195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9B6A00"/>
                </a:gs>
                <a:gs pos="50000">
                  <a:srgbClr val="E09A00"/>
                </a:gs>
                <a:gs pos="100000">
                  <a:srgbClr val="FFB800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32fd5d2377a_3_332"/>
            <p:cNvSpPr txBox="1"/>
            <p:nvPr/>
          </p:nvSpPr>
          <p:spPr>
            <a:xfrm>
              <a:off x="1927973" y="5277833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ZA" sz="44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32fd5d2377a_3_332"/>
            <p:cNvSpPr txBox="1"/>
            <p:nvPr/>
          </p:nvSpPr>
          <p:spPr>
            <a:xfrm>
              <a:off x="2349297" y="5255117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Justice,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Safety and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Protection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yellow check mark on a white shield&#10;&#10;Description automatically generated" id="477" name="Google Shape;477;g32fd5d2377a_3_3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5520" y="5387907"/>
              <a:ext cx="605631" cy="6749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g32fd5d2377a_3_332"/>
          <p:cNvGrpSpPr/>
          <p:nvPr/>
        </p:nvGrpSpPr>
        <p:grpSpPr>
          <a:xfrm>
            <a:off x="7288858" y="5144627"/>
            <a:ext cx="3929100" cy="1195800"/>
            <a:chOff x="7288858" y="5144627"/>
            <a:chExt cx="3929100" cy="1195800"/>
          </a:xfrm>
        </p:grpSpPr>
        <p:sp>
          <p:nvSpPr>
            <p:cNvPr id="479" name="Google Shape;479;g32fd5d2377a_3_332"/>
            <p:cNvSpPr/>
            <p:nvPr/>
          </p:nvSpPr>
          <p:spPr>
            <a:xfrm>
              <a:off x="7288858" y="5144627"/>
              <a:ext cx="3929100" cy="1195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06C16"/>
                </a:gs>
                <a:gs pos="50000">
                  <a:srgbClr val="5E9D20"/>
                </a:gs>
                <a:gs pos="100000">
                  <a:srgbClr val="71BC28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32fd5d2377a_3_332"/>
            <p:cNvSpPr txBox="1"/>
            <p:nvPr/>
          </p:nvSpPr>
          <p:spPr>
            <a:xfrm>
              <a:off x="8231380" y="5293444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ZA" sz="44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32fd5d2377a_3_332"/>
            <p:cNvSpPr txBox="1"/>
            <p:nvPr/>
          </p:nvSpPr>
          <p:spPr>
            <a:xfrm>
              <a:off x="8639452" y="5270728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Response, Care, Support and Healing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white line drawing of a ambulance&#10;&#10;Description automatically generated" id="482" name="Google Shape;482;g32fd5d2377a_3_3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92356" y="5362299"/>
              <a:ext cx="649865" cy="6539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g32fd5d2377a_3_332"/>
          <p:cNvGrpSpPr/>
          <p:nvPr/>
        </p:nvGrpSpPr>
        <p:grpSpPr>
          <a:xfrm>
            <a:off x="7786908" y="3364694"/>
            <a:ext cx="3929100" cy="1195800"/>
            <a:chOff x="7786908" y="3364694"/>
            <a:chExt cx="3929100" cy="1195800"/>
          </a:xfrm>
        </p:grpSpPr>
        <p:sp>
          <p:nvSpPr>
            <p:cNvPr id="484" name="Google Shape;484;g32fd5d2377a_3_332"/>
            <p:cNvSpPr/>
            <p:nvPr/>
          </p:nvSpPr>
          <p:spPr>
            <a:xfrm>
              <a:off x="7786908" y="3364694"/>
              <a:ext cx="3929100" cy="1195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B5974"/>
                </a:gs>
                <a:gs pos="50000">
                  <a:srgbClr val="1080A8"/>
                </a:gs>
                <a:gs pos="100000">
                  <a:srgbClr val="149ACA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32fd5d2377a_3_332"/>
            <p:cNvSpPr txBox="1"/>
            <p:nvPr/>
          </p:nvSpPr>
          <p:spPr>
            <a:xfrm>
              <a:off x="8729430" y="3513511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ZA" sz="44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32fd5d2377a_3_332"/>
            <p:cNvSpPr txBox="1"/>
            <p:nvPr/>
          </p:nvSpPr>
          <p:spPr>
            <a:xfrm>
              <a:off x="9138732" y="3639405"/>
              <a:ext cx="2301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Economic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Power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hand holding a coin&#10;&#10;Description automatically generated" id="487" name="Google Shape;487;g32fd5d2377a_3_3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81056" y="3619168"/>
              <a:ext cx="699617" cy="6996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8" name="Google Shape;488;g32fd5d2377a_3_332"/>
          <p:cNvGrpSpPr/>
          <p:nvPr/>
        </p:nvGrpSpPr>
        <p:grpSpPr>
          <a:xfrm>
            <a:off x="7280483" y="1495701"/>
            <a:ext cx="3929100" cy="1195800"/>
            <a:chOff x="7280483" y="1495701"/>
            <a:chExt cx="3929100" cy="1195800"/>
          </a:xfrm>
        </p:grpSpPr>
        <p:sp>
          <p:nvSpPr>
            <p:cNvPr id="489" name="Google Shape;489;g32fd5d2377a_3_332"/>
            <p:cNvSpPr/>
            <p:nvPr/>
          </p:nvSpPr>
          <p:spPr>
            <a:xfrm>
              <a:off x="7280483" y="1495701"/>
              <a:ext cx="3929100" cy="1195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52E5E"/>
                </a:gs>
                <a:gs pos="50000">
                  <a:srgbClr val="1F4389"/>
                </a:gs>
                <a:gs pos="100000">
                  <a:srgbClr val="2551A5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32fd5d2377a_3_332"/>
            <p:cNvSpPr txBox="1"/>
            <p:nvPr/>
          </p:nvSpPr>
          <p:spPr>
            <a:xfrm>
              <a:off x="8223005" y="1644518"/>
              <a:ext cx="3840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ZA" sz="44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32fd5d2377a_3_332"/>
            <p:cNvSpPr txBox="1"/>
            <p:nvPr/>
          </p:nvSpPr>
          <p:spPr>
            <a:xfrm>
              <a:off x="8631077" y="1621802"/>
              <a:ext cx="230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Research and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ZA" sz="18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Management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white graphic with a magnifying glass and a bar graph&#10;&#10;Description automatically generated" id="492" name="Google Shape;492;g32fd5d2377a_3_33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493441" y="1755376"/>
              <a:ext cx="648780" cy="5399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2fd5d2377a_3_515"/>
          <p:cNvSpPr/>
          <p:nvPr/>
        </p:nvSpPr>
        <p:spPr>
          <a:xfrm>
            <a:off x="-1397" y="0"/>
            <a:ext cx="12193500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8" name="Google Shape;498;g32fd5d2377a_3_515"/>
          <p:cNvGrpSpPr/>
          <p:nvPr/>
        </p:nvGrpSpPr>
        <p:grpSpPr>
          <a:xfrm>
            <a:off x="4964623" y="201217"/>
            <a:ext cx="6456520" cy="6454952"/>
            <a:chOff x="7699399" y="3359492"/>
            <a:chExt cx="8982359" cy="8980178"/>
          </a:xfrm>
        </p:grpSpPr>
        <p:sp>
          <p:nvSpPr>
            <p:cNvPr id="499" name="Google Shape;499;g32fd5d2377a_3_515"/>
            <p:cNvSpPr/>
            <p:nvPr/>
          </p:nvSpPr>
          <p:spPr>
            <a:xfrm>
              <a:off x="10363167" y="3359492"/>
              <a:ext cx="3623021" cy="2740898"/>
            </a:xfrm>
            <a:custGeom>
              <a:rect b="b" l="l" r="r" t="t"/>
              <a:pathLst>
                <a:path extrusionOk="0" h="2740898" w="3623021">
                  <a:moveTo>
                    <a:pt x="1905438" y="631"/>
                  </a:moveTo>
                  <a:cubicBezTo>
                    <a:pt x="2506140" y="10740"/>
                    <a:pt x="3088682" y="142150"/>
                    <a:pt x="3623021" y="375646"/>
                  </a:cubicBezTo>
                  <a:lnTo>
                    <a:pt x="2498232" y="2737094"/>
                  </a:lnTo>
                  <a:lnTo>
                    <a:pt x="2380965" y="2694174"/>
                  </a:lnTo>
                  <a:cubicBezTo>
                    <a:pt x="2205642" y="2639643"/>
                    <a:pt x="2019235" y="2610267"/>
                    <a:pt x="1825967" y="2610267"/>
                  </a:cubicBezTo>
                  <a:cubicBezTo>
                    <a:pt x="1632699" y="2610267"/>
                    <a:pt x="1446293" y="2639643"/>
                    <a:pt x="1270969" y="2694174"/>
                  </a:cubicBezTo>
                  <a:lnTo>
                    <a:pt x="1143310" y="2740898"/>
                  </a:lnTo>
                  <a:lnTo>
                    <a:pt x="0" y="391632"/>
                  </a:lnTo>
                  <a:cubicBezTo>
                    <a:pt x="256553" y="277184"/>
                    <a:pt x="526938" y="183725"/>
                    <a:pt x="811055" y="117595"/>
                  </a:cubicBezTo>
                  <a:cubicBezTo>
                    <a:pt x="1178060" y="32171"/>
                    <a:pt x="1545018" y="-5433"/>
                    <a:pt x="1905438" y="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32fd5d2377a_3_515"/>
            <p:cNvSpPr/>
            <p:nvPr/>
          </p:nvSpPr>
          <p:spPr>
            <a:xfrm>
              <a:off x="13131201" y="3866816"/>
              <a:ext cx="3396662" cy="3416578"/>
            </a:xfrm>
            <a:custGeom>
              <a:rect b="b" l="l" r="r" t="t"/>
              <a:pathLst>
                <a:path extrusionOk="0" h="3416578" w="3396662">
                  <a:moveTo>
                    <a:pt x="1124526" y="0"/>
                  </a:moveTo>
                  <a:cubicBezTo>
                    <a:pt x="2209086" y="562051"/>
                    <a:pt x="3058595" y="1559227"/>
                    <a:pt x="3396662" y="2821717"/>
                  </a:cubicBezTo>
                  <a:lnTo>
                    <a:pt x="840968" y="3416578"/>
                  </a:lnTo>
                  <a:lnTo>
                    <a:pt x="840385" y="3414304"/>
                  </a:lnTo>
                  <a:cubicBezTo>
                    <a:pt x="713144" y="3005215"/>
                    <a:pt x="448950" y="2656466"/>
                    <a:pt x="101432" y="2421687"/>
                  </a:cubicBezTo>
                  <a:lnTo>
                    <a:pt x="0" y="2360067"/>
                  </a:lnTo>
                  <a:lnTo>
                    <a:pt x="1124526" y="0"/>
                  </a:lnTo>
                  <a:close/>
                </a:path>
              </a:pathLst>
            </a:custGeom>
            <a:solidFill>
              <a:srgbClr val="7E11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32fd5d2377a_3_515"/>
            <p:cNvSpPr/>
            <p:nvPr/>
          </p:nvSpPr>
          <p:spPr>
            <a:xfrm>
              <a:off x="7843960" y="3884548"/>
              <a:ext cx="3391688" cy="3414368"/>
            </a:xfrm>
            <a:custGeom>
              <a:rect b="b" l="l" r="r" t="t"/>
              <a:pathLst>
                <a:path extrusionOk="0" h="3414368" w="3391688">
                  <a:moveTo>
                    <a:pt x="2247701" y="0"/>
                  </a:moveTo>
                  <a:lnTo>
                    <a:pt x="3391688" y="2349270"/>
                  </a:lnTo>
                  <a:lnTo>
                    <a:pt x="3301674" y="2403956"/>
                  </a:lnTo>
                  <a:cubicBezTo>
                    <a:pt x="2954156" y="2638734"/>
                    <a:pt x="2689960" y="2987483"/>
                    <a:pt x="2562721" y="3396572"/>
                  </a:cubicBezTo>
                  <a:lnTo>
                    <a:pt x="2558146" y="3414368"/>
                  </a:lnTo>
                  <a:lnTo>
                    <a:pt x="0" y="2842423"/>
                  </a:lnTo>
                  <a:cubicBezTo>
                    <a:pt x="313964" y="1636297"/>
                    <a:pt x="1122469" y="594508"/>
                    <a:pt x="2247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32fd5d2377a_3_515"/>
            <p:cNvSpPr/>
            <p:nvPr/>
          </p:nvSpPr>
          <p:spPr>
            <a:xfrm>
              <a:off x="13735972" y="6979621"/>
              <a:ext cx="2945786" cy="3534744"/>
            </a:xfrm>
            <a:custGeom>
              <a:rect b="b" l="l" r="r" t="t"/>
              <a:pathLst>
                <a:path extrusionOk="0" h="3534744" w="2945786">
                  <a:moveTo>
                    <a:pt x="2859643" y="0"/>
                  </a:moveTo>
                  <a:cubicBezTo>
                    <a:pt x="3113800" y="1281916"/>
                    <a:pt x="2792468" y="2551990"/>
                    <a:pt x="2068410" y="3534744"/>
                  </a:cubicBezTo>
                  <a:lnTo>
                    <a:pt x="0" y="1901033"/>
                  </a:lnTo>
                  <a:lnTo>
                    <a:pt x="776" y="1899997"/>
                  </a:lnTo>
                  <a:cubicBezTo>
                    <a:pt x="202013" y="1602124"/>
                    <a:pt x="319521" y="1243033"/>
                    <a:pt x="319520" y="856498"/>
                  </a:cubicBezTo>
                  <a:cubicBezTo>
                    <a:pt x="319520" y="792074"/>
                    <a:pt x="316256" y="728415"/>
                    <a:pt x="309883" y="665673"/>
                  </a:cubicBezTo>
                  <a:lnTo>
                    <a:pt x="299244" y="595956"/>
                  </a:lnTo>
                  <a:lnTo>
                    <a:pt x="2859643" y="0"/>
                  </a:lnTo>
                  <a:close/>
                </a:path>
              </a:pathLst>
            </a:custGeom>
            <a:solidFill>
              <a:srgbClr val="294B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32fd5d2377a_3_515"/>
            <p:cNvSpPr/>
            <p:nvPr/>
          </p:nvSpPr>
          <p:spPr>
            <a:xfrm>
              <a:off x="7699399" y="7019860"/>
              <a:ext cx="2955185" cy="3530613"/>
            </a:xfrm>
            <a:custGeom>
              <a:rect b="b" l="l" r="r" t="t"/>
              <a:pathLst>
                <a:path extrusionOk="0" h="3530613" w="2955185">
                  <a:moveTo>
                    <a:pt x="78981" y="0"/>
                  </a:moveTo>
                  <a:lnTo>
                    <a:pt x="2640914" y="573657"/>
                  </a:lnTo>
                  <a:lnTo>
                    <a:pt x="2633010" y="625434"/>
                  </a:lnTo>
                  <a:cubicBezTo>
                    <a:pt x="2626640" y="688176"/>
                    <a:pt x="2623375" y="751836"/>
                    <a:pt x="2623375" y="816258"/>
                  </a:cubicBezTo>
                  <a:cubicBezTo>
                    <a:pt x="2623375" y="1202794"/>
                    <a:pt x="2740881" y="1561884"/>
                    <a:pt x="2942120" y="1859758"/>
                  </a:cubicBezTo>
                  <a:lnTo>
                    <a:pt x="2955185" y="1877229"/>
                  </a:lnTo>
                  <a:lnTo>
                    <a:pt x="900764" y="3530613"/>
                  </a:lnTo>
                  <a:cubicBezTo>
                    <a:pt x="536531" y="3046316"/>
                    <a:pt x="263249" y="2480309"/>
                    <a:pt x="117025" y="1852090"/>
                  </a:cubicBezTo>
                  <a:cubicBezTo>
                    <a:pt x="-29199" y="1223871"/>
                    <a:pt x="-34334" y="595977"/>
                    <a:pt x="78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32fd5d2377a_3_515"/>
            <p:cNvSpPr/>
            <p:nvPr/>
          </p:nvSpPr>
          <p:spPr>
            <a:xfrm>
              <a:off x="12349647" y="9113659"/>
              <a:ext cx="3269418" cy="3223254"/>
            </a:xfrm>
            <a:custGeom>
              <a:rect b="b" l="l" r="r" t="t"/>
              <a:pathLst>
                <a:path extrusionOk="0" h="3223254" w="3269418">
                  <a:moveTo>
                    <a:pt x="1197533" y="0"/>
                  </a:moveTo>
                  <a:lnTo>
                    <a:pt x="3269418" y="1636790"/>
                  </a:lnTo>
                  <a:cubicBezTo>
                    <a:pt x="2666862" y="2350612"/>
                    <a:pt x="1839647" y="2883611"/>
                    <a:pt x="860395" y="3111541"/>
                  </a:cubicBezTo>
                  <a:cubicBezTo>
                    <a:pt x="576403" y="3177643"/>
                    <a:pt x="293042" y="3212552"/>
                    <a:pt x="11939" y="3223254"/>
                  </a:cubicBezTo>
                  <a:lnTo>
                    <a:pt x="0" y="580714"/>
                  </a:lnTo>
                  <a:lnTo>
                    <a:pt x="30311" y="579183"/>
                  </a:lnTo>
                  <a:cubicBezTo>
                    <a:pt x="469502" y="534581"/>
                    <a:pt x="863676" y="337702"/>
                    <a:pt x="1159201" y="42175"/>
                  </a:cubicBezTo>
                  <a:lnTo>
                    <a:pt x="11975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32fd5d2377a_3_515"/>
            <p:cNvSpPr/>
            <p:nvPr/>
          </p:nvSpPr>
          <p:spPr>
            <a:xfrm>
              <a:off x="8788059" y="9128422"/>
              <a:ext cx="3272134" cy="3211248"/>
            </a:xfrm>
            <a:custGeom>
              <a:rect b="b" l="l" r="r" t="t"/>
              <a:pathLst>
                <a:path extrusionOk="0" h="3211248" w="3272134">
                  <a:moveTo>
                    <a:pt x="2056444" y="0"/>
                  </a:moveTo>
                  <a:lnTo>
                    <a:pt x="2081358" y="27411"/>
                  </a:lnTo>
                  <a:cubicBezTo>
                    <a:pt x="2376885" y="322939"/>
                    <a:pt x="2771059" y="519818"/>
                    <a:pt x="3210250" y="564421"/>
                  </a:cubicBezTo>
                  <a:lnTo>
                    <a:pt x="3260666" y="566966"/>
                  </a:lnTo>
                  <a:lnTo>
                    <a:pt x="3272134" y="3211248"/>
                  </a:lnTo>
                  <a:cubicBezTo>
                    <a:pt x="2000144" y="3175243"/>
                    <a:pt x="814195" y="2597682"/>
                    <a:pt x="0" y="1654671"/>
                  </a:cubicBezTo>
                  <a:lnTo>
                    <a:pt x="2056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g32fd5d2377a_3_515"/>
          <p:cNvGrpSpPr/>
          <p:nvPr/>
        </p:nvGrpSpPr>
        <p:grpSpPr>
          <a:xfrm>
            <a:off x="7026393" y="2229041"/>
            <a:ext cx="2310490" cy="2362731"/>
            <a:chOff x="4043690" y="1761492"/>
            <a:chExt cx="4104619" cy="4197426"/>
          </a:xfrm>
        </p:grpSpPr>
        <p:pic>
          <p:nvPicPr>
            <p:cNvPr descr="A black background with a black square&#10;&#10;Description automatically generated with medium confidence" id="507" name="Google Shape;507;g32fd5d2377a_3_5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43690" y="1761492"/>
              <a:ext cx="4104619" cy="4197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g32fd5d2377a_3_515"/>
            <p:cNvSpPr/>
            <p:nvPr/>
          </p:nvSpPr>
          <p:spPr>
            <a:xfrm>
              <a:off x="4307483" y="2093601"/>
              <a:ext cx="3582900" cy="356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9" name="Google Shape;509;g32fd5d2377a_3_515"/>
          <p:cNvSpPr txBox="1"/>
          <p:nvPr/>
        </p:nvSpPr>
        <p:spPr>
          <a:xfrm>
            <a:off x="5433461" y="1554037"/>
            <a:ext cx="188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Women, Youth and Persons with Disability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32fd5d2377a_3_515"/>
          <p:cNvSpPr txBox="1"/>
          <p:nvPr/>
        </p:nvSpPr>
        <p:spPr>
          <a:xfrm>
            <a:off x="4993575" y="3368446"/>
            <a:ext cx="1877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of Cooperative Governance and Traditional Affairs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2fd5d2377a_3_515"/>
          <p:cNvSpPr txBox="1"/>
          <p:nvPr/>
        </p:nvSpPr>
        <p:spPr>
          <a:xfrm>
            <a:off x="6271917" y="4910224"/>
            <a:ext cx="1931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South African Local Government Association (SALGA)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32fd5d2377a_3_515"/>
          <p:cNvSpPr txBox="1"/>
          <p:nvPr/>
        </p:nvSpPr>
        <p:spPr>
          <a:xfrm>
            <a:off x="7387794" y="793976"/>
            <a:ext cx="1614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Social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32fd5d2377a_3_515"/>
          <p:cNvSpPr txBox="1"/>
          <p:nvPr/>
        </p:nvSpPr>
        <p:spPr>
          <a:xfrm>
            <a:off x="9380181" y="3328865"/>
            <a:ext cx="2117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Monitoring and Evaluation (Office of the President)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32fd5d2377a_3_515"/>
          <p:cNvSpPr txBox="1"/>
          <p:nvPr/>
        </p:nvSpPr>
        <p:spPr>
          <a:xfrm>
            <a:off x="8372257" y="4986846"/>
            <a:ext cx="1751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Justice and Constitutional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2fd5d2377a_3_515"/>
          <p:cNvSpPr txBox="1"/>
          <p:nvPr/>
        </p:nvSpPr>
        <p:spPr>
          <a:xfrm>
            <a:off x="9149650" y="1585129"/>
            <a:ext cx="1761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Department of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HIgher Education and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32fd5d2377a_3_515"/>
          <p:cNvSpPr/>
          <p:nvPr/>
        </p:nvSpPr>
        <p:spPr>
          <a:xfrm>
            <a:off x="0" y="0"/>
            <a:ext cx="4754700" cy="68580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32fd5d2377a_3_515"/>
          <p:cNvSpPr txBox="1"/>
          <p:nvPr/>
        </p:nvSpPr>
        <p:spPr>
          <a:xfrm>
            <a:off x="-42909" y="1715706"/>
            <a:ext cx="38655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100-Day </a:t>
            </a:r>
            <a:endParaRPr b="1" i="0" sz="4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Challenge Conveners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g32fd5d2377a_3_5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4619" y="2896987"/>
            <a:ext cx="2024114" cy="83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2fd5d2377a_3_540"/>
          <p:cNvSpPr/>
          <p:nvPr/>
        </p:nvSpPr>
        <p:spPr>
          <a:xfrm>
            <a:off x="0" y="-17675"/>
            <a:ext cx="12192082" cy="68757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32fd5d2377a_3_540"/>
          <p:cNvSpPr txBox="1"/>
          <p:nvPr/>
        </p:nvSpPr>
        <p:spPr>
          <a:xfrm rot="-5400000">
            <a:off x="-2460401" y="2620049"/>
            <a:ext cx="6420301" cy="16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3"/>
              <a:buFont typeface="Raleway"/>
              <a:buNone/>
            </a:pPr>
            <a:r>
              <a:rPr b="1" i="0" lang="en-ZA" sz="4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Some highlights from past Challenges</a:t>
            </a:r>
            <a:endParaRPr b="1" i="0" sz="4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screenshot of a phone&#10;&#10;AI-generated content may be incorrect." id="525" name="Google Shape;525;g32fd5d2377a_3_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4651" y="218966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sign&#10;&#10;AI-generated content may be incorrect." id="526" name="Google Shape;526;g32fd5d2377a_3_5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8682" y="218965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report&#10;&#10;AI-generated content may be incorrect." id="527" name="Google Shape;527;g32fd5d2377a_3_5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7080" y="2447801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sign&#10;&#10;AI-generated content may be incorrect." id="528" name="Google Shape;528;g32fd5d2377a_3_5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7911" y="2438013"/>
            <a:ext cx="1858015" cy="196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sign&#10;&#10;AI-generated content may be incorrect." id="529" name="Google Shape;529;g32fd5d2377a_3_5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22713" y="218965"/>
            <a:ext cx="1858015" cy="196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free state&#10;&#10;AI-generated content may be incorrect." id="530" name="Google Shape;530;g32fd5d2377a_3_5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76744" y="218964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ard with green icons&#10;&#10;AI-generated content may be incorrect." id="531" name="Google Shape;531;g32fd5d2377a_3_5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6025" y="2438014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hone screen shot of a person with a headset&#10;&#10;AI-generated content may be incorrect." id="532" name="Google Shape;532;g32fd5d2377a_3_5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46467" y="2447801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city with orange pins&#10;&#10;AI-generated content may be incorrect." id="533" name="Google Shape;533;g32fd5d2377a_3_5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22617" y="4651951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city with green points&#10;&#10;AI-generated content may be incorrect." id="534" name="Google Shape;534;g32fd5d2377a_3_5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37911" y="4651950"/>
            <a:ext cx="1858015" cy="196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city with orange pointers&#10;&#10;AI-generated content may be incorrect." id="535" name="Google Shape;535;g32fd5d2377a_3_54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106025" y="4638948"/>
            <a:ext cx="1858015" cy="196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ard with red text and a logo&#10;&#10;AI-generated content may be incorrect." id="536" name="Google Shape;536;g32fd5d2377a_3_54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68682" y="4651950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south africa with a red arrow pointing to the side&#10;&#10;AI-generated content may be incorrect." id="537" name="Google Shape;537;g32fd5d2377a_3_54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457509" y="227070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sign&#10;&#10;AI-generated content may be incorrect." id="538" name="Google Shape;538;g32fd5d2377a_3_54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68966" y="2447801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divorce settlement&#10;&#10;AI-generated content may be incorrect." id="539" name="Google Shape;539;g32fd5d2377a_3_54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43707" y="4651951"/>
            <a:ext cx="1856117" cy="196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2fd5d2377a_3_560"/>
          <p:cNvSpPr/>
          <p:nvPr/>
        </p:nvSpPr>
        <p:spPr>
          <a:xfrm>
            <a:off x="0" y="-17675"/>
            <a:ext cx="12192082" cy="68757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 shot of a cellphone&#10;&#10;AI-generated content may be incorrect." id="545" name="Google Shape;545;g32fd5d2377a_3_5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953" y="221152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white and blue sign&#10;&#10;AI-generated content may be incorrect." id="546" name="Google Shape;546;g32fd5d2377a_3_5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4653" y="218966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sign&#10;&#10;AI-generated content may be incorrect." id="547" name="Google Shape;547;g32fd5d2377a_3_5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0702" y="218966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and green sign with text&#10;&#10;AI-generated content may be incorrect." id="548" name="Google Shape;548;g32fd5d2377a_3_5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0090" y="218965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cellphone&#10;&#10;AI-generated content may be incorrect." id="549" name="Google Shape;549;g32fd5d2377a_3_5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79790" y="210930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and white sign with text&#10;&#10;AI-generated content may be incorrect." id="550" name="Google Shape;550;g32fd5d2377a_3_5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57979" y="2446852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sign&#10;&#10;AI-generated content may be incorrect." id="551" name="Google Shape;551;g32fd5d2377a_3_5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23653" y="2446852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sign&#10;&#10;AI-generated content may be incorrect." id="552" name="Google Shape;552;g32fd5d2377a_3_56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84834" y="2446852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divorce&#10;&#10;AI-generated content may be incorrect." id="553" name="Google Shape;553;g32fd5d2377a_3_56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19127" y="2446852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city with orange pins&#10;&#10;AI-generated content may be incorrect." id="554" name="Google Shape;554;g32fd5d2377a_3_56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79790" y="2446852"/>
            <a:ext cx="1856117" cy="1962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city&#10;&#10;AI-generated content may be incorrect." id="555" name="Google Shape;555;g32fd5d2377a_3_56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39412" y="4643125"/>
            <a:ext cx="1858015" cy="1962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city with orange pins&#10;&#10;AI-generated content may be incorrect." id="556" name="Google Shape;556;g32fd5d2377a_3_56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24172" y="4623037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phone and a computer&#10;&#10;AI-generated content may be incorrect." id="557" name="Google Shape;557;g32fd5d2377a_3_56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784835" y="4653691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ell phone screen shot of a dna structure&#10;&#10;AI-generated content may be incorrect." id="558" name="Google Shape;558;g32fd5d2377a_3_56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919128" y="4650540"/>
            <a:ext cx="1856117" cy="196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poster&#10;&#10;AI-generated content may be incorrect." id="559" name="Google Shape;559;g32fd5d2377a_3_56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0079791" y="4650539"/>
            <a:ext cx="1856117" cy="19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32fd5d2377a_3_560"/>
          <p:cNvSpPr txBox="1"/>
          <p:nvPr/>
        </p:nvSpPr>
        <p:spPr>
          <a:xfrm rot="-5400000">
            <a:off x="-2460401" y="2620049"/>
            <a:ext cx="6420301" cy="16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3"/>
              <a:buFont typeface="Raleway"/>
              <a:buNone/>
            </a:pPr>
            <a:r>
              <a:rPr b="1" i="0" lang="en-ZA" sz="4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Some highlights from past Challenges</a:t>
            </a:r>
            <a:endParaRPr b="1" i="0" sz="4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d91f9fd32d_0_0"/>
          <p:cNvSpPr/>
          <p:nvPr/>
        </p:nvSpPr>
        <p:spPr>
          <a:xfrm>
            <a:off x="3435325" y="1780488"/>
            <a:ext cx="8057400" cy="1632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46090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colorful swirly shapes&#10;&#10;AI-generated content may be incorrect." id="566" name="Google Shape;566;g2d91f9fd32d_0_0"/>
          <p:cNvPicPr preferRelativeResize="0"/>
          <p:nvPr/>
        </p:nvPicPr>
        <p:blipFill rotWithShape="1">
          <a:blip r:embed="rId3">
            <a:alphaModFix/>
          </a:blip>
          <a:srcRect b="0" l="0" r="0" t="-130"/>
          <a:stretch/>
        </p:blipFill>
        <p:spPr>
          <a:xfrm>
            <a:off x="-23415" y="-17675"/>
            <a:ext cx="4282975" cy="69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2d91f9fd32d_0_0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2d91f9fd32d_0_0"/>
          <p:cNvSpPr/>
          <p:nvPr/>
        </p:nvSpPr>
        <p:spPr>
          <a:xfrm>
            <a:off x="-20779" y="-4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2d91f9fd32d_0_0"/>
          <p:cNvSpPr txBox="1"/>
          <p:nvPr/>
        </p:nvSpPr>
        <p:spPr>
          <a:xfrm>
            <a:off x="-91097" y="298151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Discussion points</a:t>
            </a:r>
            <a:endParaRPr b="1" i="0" sz="4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0" name="Google Shape;570;g2d91f9fd32d_0_0"/>
          <p:cNvSpPr txBox="1"/>
          <p:nvPr/>
        </p:nvSpPr>
        <p:spPr>
          <a:xfrm>
            <a:off x="5037548" y="569843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End GBVF Movement Context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1" name="Google Shape;571;g2d91f9fd32d_0_0"/>
          <p:cNvSpPr txBox="1"/>
          <p:nvPr/>
        </p:nvSpPr>
        <p:spPr>
          <a:xfrm>
            <a:off x="5272617" y="366614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Focus of our 100-Day Challenge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2" name="Google Shape;572;g2d91f9fd32d_0_0"/>
          <p:cNvSpPr txBox="1"/>
          <p:nvPr/>
        </p:nvSpPr>
        <p:spPr>
          <a:xfrm>
            <a:off x="5225276" y="5344119"/>
            <a:ext cx="675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0" i="0" lang="en-ZA" sz="3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Team Members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3" name="Google Shape;573;g2d91f9fd32d_0_0"/>
          <p:cNvSpPr/>
          <p:nvPr/>
        </p:nvSpPr>
        <p:spPr>
          <a:xfrm>
            <a:off x="3517121" y="315092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g2d91f9fd32d_0_0"/>
          <p:cNvSpPr/>
          <p:nvPr/>
        </p:nvSpPr>
        <p:spPr>
          <a:xfrm>
            <a:off x="3514002" y="3528100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2d91f9fd32d_0_0"/>
          <p:cNvSpPr/>
          <p:nvPr/>
        </p:nvSpPr>
        <p:spPr>
          <a:xfrm>
            <a:off x="3553689" y="5141213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ainbow colored arrows on a black background&#10;&#10;AI-generated content may be incorrect." id="576" name="Google Shape;576;g2d91f9fd32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4777" y="384870"/>
            <a:ext cx="1193354" cy="117994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2d91f9fd32d_0_0"/>
          <p:cNvSpPr txBox="1"/>
          <p:nvPr/>
        </p:nvSpPr>
        <p:spPr>
          <a:xfrm>
            <a:off x="5182526" y="2117996"/>
            <a:ext cx="618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1" i="0" lang="en-ZA" sz="32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What are 100-Day Challenges?</a:t>
            </a:r>
            <a:endParaRPr b="1" i="0" sz="2900" u="none" cap="none" strike="noStrik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8" name="Google Shape;578;g2d91f9fd32d_0_0"/>
          <p:cNvSpPr/>
          <p:nvPr/>
        </p:nvSpPr>
        <p:spPr>
          <a:xfrm>
            <a:off x="3556808" y="1928205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flag and yellow dots&#10;&#10;AI-generated content may be incorrect." id="579" name="Google Shape;579;g2d91f9fd32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6314" y="2039760"/>
            <a:ext cx="1126118" cy="111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g2d91f9fd32d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6894" y="3501128"/>
            <a:ext cx="1469139" cy="123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g2d91f9fd32d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3831" y="5162784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circle with black lines&#10;&#10;Description automatically generated" id="586" name="Google Shape;586;g32fd5d2377a_3_5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3268" y="-643"/>
            <a:ext cx="7948731" cy="137437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g32fd5d2377a_3_580"/>
          <p:cNvSpPr/>
          <p:nvPr/>
        </p:nvSpPr>
        <p:spPr>
          <a:xfrm>
            <a:off x="4251331" y="1353330"/>
            <a:ext cx="7940700" cy="1373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circle with black lines&#10;&#10;Description automatically generated" id="588" name="Google Shape;588;g32fd5d2377a_3_5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1597" y="2727042"/>
            <a:ext cx="7938500" cy="250051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g32fd5d2377a_3_580"/>
          <p:cNvSpPr/>
          <p:nvPr/>
        </p:nvSpPr>
        <p:spPr>
          <a:xfrm>
            <a:off x="4243275" y="4961026"/>
            <a:ext cx="7940700" cy="18969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colorful cubes&#10;&#10;Description automatically generated" id="590" name="Google Shape;590;g32fd5d2377a_3_580"/>
          <p:cNvPicPr preferRelativeResize="0"/>
          <p:nvPr/>
        </p:nvPicPr>
        <p:blipFill rotWithShape="1">
          <a:blip r:embed="rId5">
            <a:alphaModFix/>
          </a:blip>
          <a:srcRect b="0" l="0" r="0" t="-190"/>
          <a:stretch/>
        </p:blipFill>
        <p:spPr>
          <a:xfrm>
            <a:off x="0" y="-17681"/>
            <a:ext cx="4270400" cy="6875677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g32fd5d2377a_3_580"/>
          <p:cNvSpPr txBox="1"/>
          <p:nvPr/>
        </p:nvSpPr>
        <p:spPr>
          <a:xfrm>
            <a:off x="5976454" y="1738337"/>
            <a:ext cx="4100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ZA" sz="2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lasts 100 days</a:t>
            </a:r>
            <a:endParaRPr b="1" i="0" sz="2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32fd5d2377a_3_580"/>
          <p:cNvSpPr txBox="1"/>
          <p:nvPr/>
        </p:nvSpPr>
        <p:spPr>
          <a:xfrm>
            <a:off x="5976453" y="426773"/>
            <a:ext cx="3890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ZA" sz="2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is a project</a:t>
            </a:r>
            <a:endParaRPr b="1" i="0" sz="2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2fd5d2377a_3_580"/>
          <p:cNvSpPr txBox="1"/>
          <p:nvPr/>
        </p:nvSpPr>
        <p:spPr>
          <a:xfrm>
            <a:off x="5957453" y="2997267"/>
            <a:ext cx="4418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ZA" sz="2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Like all projects, it has a…</a:t>
            </a:r>
            <a:endParaRPr b="1" i="0" sz="2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32fd5d2377a_3_580"/>
          <p:cNvSpPr txBox="1"/>
          <p:nvPr/>
        </p:nvSpPr>
        <p:spPr>
          <a:xfrm>
            <a:off x="5957453" y="3418906"/>
            <a:ext cx="135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ZA" sz="2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goal</a:t>
            </a:r>
            <a:endParaRPr b="0" i="0" sz="2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32fd5d2377a_3_580"/>
          <p:cNvSpPr txBox="1"/>
          <p:nvPr/>
        </p:nvSpPr>
        <p:spPr>
          <a:xfrm>
            <a:off x="7838365" y="3418906"/>
            <a:ext cx="1484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ZA" sz="2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team</a:t>
            </a:r>
            <a:endParaRPr b="0" i="0" sz="2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32fd5d2377a_3_580"/>
          <p:cNvSpPr txBox="1"/>
          <p:nvPr/>
        </p:nvSpPr>
        <p:spPr>
          <a:xfrm>
            <a:off x="10040821" y="3418912"/>
            <a:ext cx="2122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ZA" sz="2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plan</a:t>
            </a:r>
            <a:endParaRPr b="0" i="0" sz="2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32fd5d2377a_3_580"/>
          <p:cNvSpPr txBox="1"/>
          <p:nvPr/>
        </p:nvSpPr>
        <p:spPr>
          <a:xfrm>
            <a:off x="5962578" y="5150078"/>
            <a:ext cx="60051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ZA" sz="2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makes it different?</a:t>
            </a:r>
            <a:endParaRPr b="1" i="0" sz="27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ZA" sz="2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is designed to harness the power of crises, without creating a crisis!</a:t>
            </a:r>
            <a:endParaRPr b="0" i="0" sz="27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8" name="Google Shape;598;g32fd5d2377a_3_580"/>
          <p:cNvSpPr/>
          <p:nvPr/>
        </p:nvSpPr>
        <p:spPr>
          <a:xfrm>
            <a:off x="0" y="0"/>
            <a:ext cx="42705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32fd5d2377a_3_580"/>
          <p:cNvSpPr txBox="1"/>
          <p:nvPr>
            <p:ph type="title"/>
          </p:nvPr>
        </p:nvSpPr>
        <p:spPr>
          <a:xfrm>
            <a:off x="106849" y="280946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4400">
                <a:solidFill>
                  <a:schemeClr val="lt1"/>
                </a:solidFill>
              </a:rPr>
              <a:t>What is a </a:t>
            </a:r>
            <a:br>
              <a:rPr lang="en-ZA" sz="4400">
                <a:solidFill>
                  <a:schemeClr val="lt1"/>
                </a:solidFill>
              </a:rPr>
            </a:br>
            <a:r>
              <a:rPr lang="en-ZA" sz="4400"/>
              <a:t>100</a:t>
            </a:r>
            <a:r>
              <a:rPr lang="en-ZA" sz="4400">
                <a:solidFill>
                  <a:schemeClr val="lt1"/>
                </a:solidFill>
              </a:rPr>
              <a:t>-Day Challenge?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descr="A number in a circle&#10;&#10;Description automatically generated" id="600" name="Google Shape;600;g32fd5d2377a_3_5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52311" y="395681"/>
            <a:ext cx="680812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number on a red circle&#10;&#10;Description automatically generated" id="601" name="Google Shape;601;g32fd5d2377a_3_5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0840" y="1683851"/>
            <a:ext cx="684395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a white number on it&#10;&#10;Description automatically generated" id="602" name="Google Shape;602;g32fd5d2377a_3_5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19505" y="2992044"/>
            <a:ext cx="680812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number on a red circle&#10;&#10;Description automatically generated" id="603" name="Google Shape;603;g32fd5d2377a_3_5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12220" y="5165649"/>
            <a:ext cx="684395" cy="684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flag on a black background&#10;&#10;AI-generated content may be incorrect." id="604" name="Google Shape;604;g32fd5d2377a_3_58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06099" y="3864006"/>
            <a:ext cx="1073261" cy="1061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light bulb in a speech bubble&#10;&#10;AI-generated content may be incorrect." id="605" name="Google Shape;605;g32fd5d2377a_3_58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040821" y="3837065"/>
            <a:ext cx="1073261" cy="10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32fd5d2377a_3_58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46145" y="3837065"/>
            <a:ext cx="1469139" cy="123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2fd5d2377a_3_604"/>
          <p:cNvSpPr txBox="1"/>
          <p:nvPr/>
        </p:nvSpPr>
        <p:spPr>
          <a:xfrm>
            <a:off x="3010628" y="63167"/>
            <a:ext cx="8732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i="0" lang="en-ZA" sz="3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makes it different?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g32fd5d2377a_3_604" title="100DC-intro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5636" y="2056808"/>
            <a:ext cx="6956578" cy="39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2021-04-20T09:06:47Z</dcterms:created>
  <dc:creator>Santa Van Der Walt</dc:creator>
</cp:coreProperties>
</file>