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venir" panose="020B0503020203020204" pitchFamily="34" charset="0"/>
      <p:regular r:id="rId14"/>
      <p: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PiFGWUofUgDQGiUyaJx+sMHF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54F5E-3C81-4784-BB26-0E515611DB5A}" v="11" dt="2025-12-10T09:51:05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van der Walt" userId="76cd51e36ebc73b3" providerId="LiveId" clId="{1CB30843-841A-4D88-BAE5-EF037B79E6E7}"/>
    <pc:docChg chg="custSel modSld">
      <pc:chgData name="Santa van der Walt" userId="76cd51e36ebc73b3" providerId="LiveId" clId="{1CB30843-841A-4D88-BAE5-EF037B79E6E7}" dt="2025-12-10T09:51:06.788" v="67" actId="1076"/>
      <pc:docMkLst>
        <pc:docMk/>
      </pc:docMkLst>
      <pc:sldChg chg="addSp delSp modSp mod">
        <pc:chgData name="Santa van der Walt" userId="76cd51e36ebc73b3" providerId="LiveId" clId="{1CB30843-841A-4D88-BAE5-EF037B79E6E7}" dt="2025-12-10T09:49:35.443" v="42" actId="478"/>
        <pc:sldMkLst>
          <pc:docMk/>
          <pc:sldMk cId="0" sldId="258"/>
        </pc:sldMkLst>
        <pc:spChg chg="add mod ord">
          <ac:chgData name="Santa van der Walt" userId="76cd51e36ebc73b3" providerId="LiveId" clId="{1CB30843-841A-4D88-BAE5-EF037B79E6E7}" dt="2025-12-10T09:47:07.934" v="14" actId="167"/>
          <ac:spMkLst>
            <pc:docMk/>
            <pc:sldMk cId="0" sldId="258"/>
            <ac:spMk id="2" creationId="{D88D8788-E03F-9179-6F87-BBC2808251C6}"/>
          </ac:spMkLst>
        </pc:spChg>
        <pc:spChg chg="add mod ord">
          <ac:chgData name="Santa van der Walt" userId="76cd51e36ebc73b3" providerId="LiveId" clId="{1CB30843-841A-4D88-BAE5-EF037B79E6E7}" dt="2025-12-10T09:47:07.934" v="14" actId="167"/>
          <ac:spMkLst>
            <pc:docMk/>
            <pc:sldMk cId="0" sldId="258"/>
            <ac:spMk id="3" creationId="{56844CAF-1263-C229-93C3-6FFF994AE149}"/>
          </ac:spMkLst>
        </pc:spChg>
        <pc:spChg chg="add mod ord">
          <ac:chgData name="Santa van der Walt" userId="76cd51e36ebc73b3" providerId="LiveId" clId="{1CB30843-841A-4D88-BAE5-EF037B79E6E7}" dt="2025-12-10T09:47:07.934" v="14" actId="167"/>
          <ac:spMkLst>
            <pc:docMk/>
            <pc:sldMk cId="0" sldId="258"/>
            <ac:spMk id="4" creationId="{4DC3ADA4-37D7-8BCE-52A5-B28521745FC7}"/>
          </ac:spMkLst>
        </pc:spChg>
        <pc:spChg chg="add mod ord">
          <ac:chgData name="Santa van der Walt" userId="76cd51e36ebc73b3" providerId="LiveId" clId="{1CB30843-841A-4D88-BAE5-EF037B79E6E7}" dt="2025-12-10T09:47:07.934" v="14" actId="167"/>
          <ac:spMkLst>
            <pc:docMk/>
            <pc:sldMk cId="0" sldId="258"/>
            <ac:spMk id="5" creationId="{A6BA0DD2-571B-9747-B340-4F7151BF1983}"/>
          </ac:spMkLst>
        </pc:spChg>
        <pc:spChg chg="add mod ord">
          <ac:chgData name="Santa van der Walt" userId="76cd51e36ebc73b3" providerId="LiveId" clId="{1CB30843-841A-4D88-BAE5-EF037B79E6E7}" dt="2025-12-10T09:47:07.934" v="14" actId="167"/>
          <ac:spMkLst>
            <pc:docMk/>
            <pc:sldMk cId="0" sldId="258"/>
            <ac:spMk id="6" creationId="{DFA53BE3-A4BB-15A8-6F9F-CDD6E60DE1B6}"/>
          </ac:spMkLst>
        </pc:spChg>
        <pc:spChg chg="ord">
          <ac:chgData name="Santa van der Walt" userId="76cd51e36ebc73b3" providerId="LiveId" clId="{1CB30843-841A-4D88-BAE5-EF037B79E6E7}" dt="2025-12-10T09:47:09.920" v="15" actId="167"/>
          <ac:spMkLst>
            <pc:docMk/>
            <pc:sldMk cId="0" sldId="258"/>
            <ac:spMk id="230" creationId="{00000000-0000-0000-0000-000000000000}"/>
          </ac:spMkLst>
        </pc:spChg>
        <pc:picChg chg="add del mod">
          <ac:chgData name="Santa van der Walt" userId="76cd51e36ebc73b3" providerId="LiveId" clId="{1CB30843-841A-4D88-BAE5-EF037B79E6E7}" dt="2025-12-10T09:49:35.443" v="42" actId="478"/>
          <ac:picMkLst>
            <pc:docMk/>
            <pc:sldMk cId="0" sldId="258"/>
            <ac:picMk id="8" creationId="{01065357-722C-5B0A-5B0D-8400D389F7D1}"/>
          </ac:picMkLst>
        </pc:picChg>
        <pc:picChg chg="add mod">
          <ac:chgData name="Santa van der Walt" userId="76cd51e36ebc73b3" providerId="LiveId" clId="{1CB30843-841A-4D88-BAE5-EF037B79E6E7}" dt="2025-12-10T09:49:31.076" v="40" actId="1076"/>
          <ac:picMkLst>
            <pc:docMk/>
            <pc:sldMk cId="0" sldId="258"/>
            <ac:picMk id="10" creationId="{32499C98-72F0-70FC-705E-D4818D403429}"/>
          </ac:picMkLst>
        </pc:picChg>
        <pc:picChg chg="add mod">
          <ac:chgData name="Santa van der Walt" userId="76cd51e36ebc73b3" providerId="LiveId" clId="{1CB30843-841A-4D88-BAE5-EF037B79E6E7}" dt="2025-12-10T09:49:29.110" v="39" actId="1076"/>
          <ac:picMkLst>
            <pc:docMk/>
            <pc:sldMk cId="0" sldId="258"/>
            <ac:picMk id="12" creationId="{E2895FF2-779E-4C07-B9EC-2F450FC896E9}"/>
          </ac:picMkLst>
        </pc:picChg>
        <pc:picChg chg="add mod">
          <ac:chgData name="Santa van der Walt" userId="76cd51e36ebc73b3" providerId="LiveId" clId="{1CB30843-841A-4D88-BAE5-EF037B79E6E7}" dt="2025-12-10T09:49:24.684" v="37" actId="1076"/>
          <ac:picMkLst>
            <pc:docMk/>
            <pc:sldMk cId="0" sldId="258"/>
            <ac:picMk id="14" creationId="{5CBC9ABD-3D64-37EF-F86D-5494A2CBB26D}"/>
          </ac:picMkLst>
        </pc:picChg>
        <pc:picChg chg="add mod">
          <ac:chgData name="Santa van der Walt" userId="76cd51e36ebc73b3" providerId="LiveId" clId="{1CB30843-841A-4D88-BAE5-EF037B79E6E7}" dt="2025-12-10T09:49:20.233" v="36" actId="1076"/>
          <ac:picMkLst>
            <pc:docMk/>
            <pc:sldMk cId="0" sldId="258"/>
            <ac:picMk id="16" creationId="{2B7690A1-D1A9-43C8-1394-4DE542371E5A}"/>
          </ac:picMkLst>
        </pc:picChg>
        <pc:picChg chg="add mod">
          <ac:chgData name="Santa van der Walt" userId="76cd51e36ebc73b3" providerId="LiveId" clId="{1CB30843-841A-4D88-BAE5-EF037B79E6E7}" dt="2025-12-10T09:49:17.057" v="35" actId="1076"/>
          <ac:picMkLst>
            <pc:docMk/>
            <pc:sldMk cId="0" sldId="258"/>
            <ac:picMk id="18" creationId="{60DA2F3A-10F2-D665-A3C9-21A7DEF984F0}"/>
          </ac:picMkLst>
        </pc:picChg>
        <pc:picChg chg="del mod">
          <ac:chgData name="Santa van der Walt" userId="76cd51e36ebc73b3" providerId="LiveId" clId="{1CB30843-841A-4D88-BAE5-EF037B79E6E7}" dt="2025-12-10T09:49:33.703" v="41" actId="478"/>
          <ac:picMkLst>
            <pc:docMk/>
            <pc:sldMk cId="0" sldId="258"/>
            <ac:picMk id="236" creationId="{00000000-0000-0000-0000-000000000000}"/>
          </ac:picMkLst>
        </pc:picChg>
        <pc:picChg chg="del mod">
          <ac:chgData name="Santa van der Walt" userId="76cd51e36ebc73b3" providerId="LiveId" clId="{1CB30843-841A-4D88-BAE5-EF037B79E6E7}" dt="2025-12-10T09:49:33.703" v="41" actId="478"/>
          <ac:picMkLst>
            <pc:docMk/>
            <pc:sldMk cId="0" sldId="258"/>
            <ac:picMk id="241" creationId="{00000000-0000-0000-0000-000000000000}"/>
          </ac:picMkLst>
        </pc:picChg>
        <pc:picChg chg="del mod">
          <ac:chgData name="Santa van der Walt" userId="76cd51e36ebc73b3" providerId="LiveId" clId="{1CB30843-841A-4D88-BAE5-EF037B79E6E7}" dt="2025-12-10T09:49:33.703" v="41" actId="478"/>
          <ac:picMkLst>
            <pc:docMk/>
            <pc:sldMk cId="0" sldId="258"/>
            <ac:picMk id="244" creationId="{00000000-0000-0000-0000-000000000000}"/>
          </ac:picMkLst>
        </pc:picChg>
        <pc:picChg chg="del mod">
          <ac:chgData name="Santa van der Walt" userId="76cd51e36ebc73b3" providerId="LiveId" clId="{1CB30843-841A-4D88-BAE5-EF037B79E6E7}" dt="2025-12-10T09:49:33.703" v="41" actId="478"/>
          <ac:picMkLst>
            <pc:docMk/>
            <pc:sldMk cId="0" sldId="258"/>
            <ac:picMk id="245" creationId="{00000000-0000-0000-0000-000000000000}"/>
          </ac:picMkLst>
        </pc:picChg>
        <pc:picChg chg="del mod">
          <ac:chgData name="Santa van der Walt" userId="76cd51e36ebc73b3" providerId="LiveId" clId="{1CB30843-841A-4D88-BAE5-EF037B79E6E7}" dt="2025-12-10T09:49:33.703" v="41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49:51.060" v="46" actId="1076"/>
        <pc:sldMkLst>
          <pc:docMk/>
          <pc:sldMk cId="0" sldId="259"/>
        </pc:sldMkLst>
        <pc:spChg chg="add mod">
          <ac:chgData name="Santa van der Walt" userId="76cd51e36ebc73b3" providerId="LiveId" clId="{1CB30843-841A-4D88-BAE5-EF037B79E6E7}" dt="2025-12-10T09:49:47.786" v="45" actId="1076"/>
          <ac:spMkLst>
            <pc:docMk/>
            <pc:sldMk cId="0" sldId="259"/>
            <ac:spMk id="2" creationId="{4511A4DC-1726-6765-A891-D416D3E69EDE}"/>
          </ac:spMkLst>
        </pc:spChg>
        <pc:spChg chg="add mod">
          <ac:chgData name="Santa van der Walt" userId="76cd51e36ebc73b3" providerId="LiveId" clId="{1CB30843-841A-4D88-BAE5-EF037B79E6E7}" dt="2025-12-10T09:49:47.786" v="45" actId="1076"/>
          <ac:spMkLst>
            <pc:docMk/>
            <pc:sldMk cId="0" sldId="259"/>
            <ac:spMk id="3" creationId="{215886CB-1DAF-62EB-5660-3609200F6012}"/>
          </ac:spMkLst>
        </pc:spChg>
        <pc:spChg chg="mod">
          <ac:chgData name="Santa van der Walt" userId="76cd51e36ebc73b3" providerId="LiveId" clId="{1CB30843-841A-4D88-BAE5-EF037B79E6E7}" dt="2025-12-10T09:49:51.060" v="46" actId="1076"/>
          <ac:spMkLst>
            <pc:docMk/>
            <pc:sldMk cId="0" sldId="259"/>
            <ac:spMk id="252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49:42.981" v="43" actId="478"/>
          <ac:spMkLst>
            <pc:docMk/>
            <pc:sldMk cId="0" sldId="259"/>
            <ac:spMk id="254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49:47.786" v="45" actId="1076"/>
          <ac:picMkLst>
            <pc:docMk/>
            <pc:sldMk cId="0" sldId="259"/>
            <ac:picMk id="4" creationId="{8AE5522C-015D-762B-B6B5-3E2B2E5437ED}"/>
          </ac:picMkLst>
        </pc:picChg>
        <pc:picChg chg="del">
          <ac:chgData name="Santa van der Walt" userId="76cd51e36ebc73b3" providerId="LiveId" clId="{1CB30843-841A-4D88-BAE5-EF037B79E6E7}" dt="2025-12-10T09:49:42.981" v="43" actId="478"/>
          <ac:picMkLst>
            <pc:docMk/>
            <pc:sldMk cId="0" sldId="259"/>
            <ac:picMk id="255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50:26.597" v="54" actId="1076"/>
        <pc:sldMkLst>
          <pc:docMk/>
          <pc:sldMk cId="0" sldId="260"/>
        </pc:sldMkLst>
        <pc:spChg chg="add mod">
          <ac:chgData name="Santa van der Walt" userId="76cd51e36ebc73b3" providerId="LiveId" clId="{1CB30843-841A-4D88-BAE5-EF037B79E6E7}" dt="2025-12-10T09:50:26.597" v="54" actId="1076"/>
          <ac:spMkLst>
            <pc:docMk/>
            <pc:sldMk cId="0" sldId="260"/>
            <ac:spMk id="2" creationId="{0E4591EC-F347-7852-7481-5F37BBD91A3B}"/>
          </ac:spMkLst>
        </pc:spChg>
        <pc:spChg chg="add mod">
          <ac:chgData name="Santa van der Walt" userId="76cd51e36ebc73b3" providerId="LiveId" clId="{1CB30843-841A-4D88-BAE5-EF037B79E6E7}" dt="2025-12-10T09:50:26.597" v="54" actId="1076"/>
          <ac:spMkLst>
            <pc:docMk/>
            <pc:sldMk cId="0" sldId="260"/>
            <ac:spMk id="3" creationId="{B2D080F2-FD6A-2224-8EFC-213ED585164D}"/>
          </ac:spMkLst>
        </pc:spChg>
        <pc:spChg chg="mod">
          <ac:chgData name="Santa van der Walt" userId="76cd51e36ebc73b3" providerId="LiveId" clId="{1CB30843-841A-4D88-BAE5-EF037B79E6E7}" dt="2025-12-10T09:49:54.937" v="47" actId="1076"/>
          <ac:spMkLst>
            <pc:docMk/>
            <pc:sldMk cId="0" sldId="260"/>
            <ac:spMk id="261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50:22.441" v="52" actId="478"/>
          <ac:spMkLst>
            <pc:docMk/>
            <pc:sldMk cId="0" sldId="260"/>
            <ac:spMk id="263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50:26.597" v="54" actId="1076"/>
          <ac:picMkLst>
            <pc:docMk/>
            <pc:sldMk cId="0" sldId="260"/>
            <ac:picMk id="4" creationId="{22569739-F08D-6270-7FFA-197593530B1C}"/>
          </ac:picMkLst>
        </pc:picChg>
        <pc:picChg chg="del">
          <ac:chgData name="Santa van der Walt" userId="76cd51e36ebc73b3" providerId="LiveId" clId="{1CB30843-841A-4D88-BAE5-EF037B79E6E7}" dt="2025-12-10T09:50:22.441" v="52" actId="478"/>
          <ac:picMkLst>
            <pc:docMk/>
            <pc:sldMk cId="0" sldId="260"/>
            <ac:picMk id="264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50:38.865" v="58" actId="1076"/>
        <pc:sldMkLst>
          <pc:docMk/>
          <pc:sldMk cId="0" sldId="261"/>
        </pc:sldMkLst>
        <pc:spChg chg="add mod">
          <ac:chgData name="Santa van der Walt" userId="76cd51e36ebc73b3" providerId="LiveId" clId="{1CB30843-841A-4D88-BAE5-EF037B79E6E7}" dt="2025-12-10T09:50:38.865" v="58" actId="1076"/>
          <ac:spMkLst>
            <pc:docMk/>
            <pc:sldMk cId="0" sldId="261"/>
            <ac:spMk id="2" creationId="{69072D61-A804-69B9-EA59-D315BC3A410A}"/>
          </ac:spMkLst>
        </pc:spChg>
        <pc:spChg chg="add mod">
          <ac:chgData name="Santa van der Walt" userId="76cd51e36ebc73b3" providerId="LiveId" clId="{1CB30843-841A-4D88-BAE5-EF037B79E6E7}" dt="2025-12-10T09:50:38.865" v="58" actId="1076"/>
          <ac:spMkLst>
            <pc:docMk/>
            <pc:sldMk cId="0" sldId="261"/>
            <ac:spMk id="3" creationId="{E814D30B-78DC-A552-3D35-3736CCD7A4BD}"/>
          </ac:spMkLst>
        </pc:spChg>
        <pc:spChg chg="mod">
          <ac:chgData name="Santa van der Walt" userId="76cd51e36ebc73b3" providerId="LiveId" clId="{1CB30843-841A-4D88-BAE5-EF037B79E6E7}" dt="2025-12-10T09:49:59.347" v="48" actId="1076"/>
          <ac:spMkLst>
            <pc:docMk/>
            <pc:sldMk cId="0" sldId="261"/>
            <ac:spMk id="270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50:33.931" v="55" actId="478"/>
          <ac:spMkLst>
            <pc:docMk/>
            <pc:sldMk cId="0" sldId="261"/>
            <ac:spMk id="272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50:38.865" v="58" actId="1076"/>
          <ac:picMkLst>
            <pc:docMk/>
            <pc:sldMk cId="0" sldId="261"/>
            <ac:picMk id="4" creationId="{5842FC1F-6FFF-A583-CC3D-AEF1AB16C8CA}"/>
          </ac:picMkLst>
        </pc:picChg>
        <pc:picChg chg="del">
          <ac:chgData name="Santa van der Walt" userId="76cd51e36ebc73b3" providerId="LiveId" clId="{1CB30843-841A-4D88-BAE5-EF037B79E6E7}" dt="2025-12-10T09:50:33.931" v="55" actId="478"/>
          <ac:picMkLst>
            <pc:docMk/>
            <pc:sldMk cId="0" sldId="261"/>
            <ac:picMk id="273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50:50.138" v="61" actId="1076"/>
        <pc:sldMkLst>
          <pc:docMk/>
          <pc:sldMk cId="0" sldId="262"/>
        </pc:sldMkLst>
        <pc:spChg chg="add mod">
          <ac:chgData name="Santa van der Walt" userId="76cd51e36ebc73b3" providerId="LiveId" clId="{1CB30843-841A-4D88-BAE5-EF037B79E6E7}" dt="2025-12-10T09:50:50.138" v="61" actId="1076"/>
          <ac:spMkLst>
            <pc:docMk/>
            <pc:sldMk cId="0" sldId="262"/>
            <ac:spMk id="2" creationId="{8DEB667E-52CE-C966-D4C0-E40F215FAA54}"/>
          </ac:spMkLst>
        </pc:spChg>
        <pc:spChg chg="add mod">
          <ac:chgData name="Santa van der Walt" userId="76cd51e36ebc73b3" providerId="LiveId" clId="{1CB30843-841A-4D88-BAE5-EF037B79E6E7}" dt="2025-12-10T09:50:50.138" v="61" actId="1076"/>
          <ac:spMkLst>
            <pc:docMk/>
            <pc:sldMk cId="0" sldId="262"/>
            <ac:spMk id="3" creationId="{D43A0910-FD25-4863-F68B-AB9728584114}"/>
          </ac:spMkLst>
        </pc:spChg>
        <pc:spChg chg="mod">
          <ac:chgData name="Santa van der Walt" userId="76cd51e36ebc73b3" providerId="LiveId" clId="{1CB30843-841A-4D88-BAE5-EF037B79E6E7}" dt="2025-12-10T09:50:03.218" v="49" actId="1076"/>
          <ac:spMkLst>
            <pc:docMk/>
            <pc:sldMk cId="0" sldId="262"/>
            <ac:spMk id="279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50:45.962" v="59" actId="478"/>
          <ac:spMkLst>
            <pc:docMk/>
            <pc:sldMk cId="0" sldId="262"/>
            <ac:spMk id="281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50:50.138" v="61" actId="1076"/>
          <ac:picMkLst>
            <pc:docMk/>
            <pc:sldMk cId="0" sldId="262"/>
            <ac:picMk id="4" creationId="{259A9725-A43F-33EE-CB4A-79C2EA3C267A}"/>
          </ac:picMkLst>
        </pc:picChg>
        <pc:picChg chg="del">
          <ac:chgData name="Santa van der Walt" userId="76cd51e36ebc73b3" providerId="LiveId" clId="{1CB30843-841A-4D88-BAE5-EF037B79E6E7}" dt="2025-12-10T09:50:45.962" v="59" actId="478"/>
          <ac:picMkLst>
            <pc:docMk/>
            <pc:sldMk cId="0" sldId="262"/>
            <ac:picMk id="282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51:01.389" v="64" actId="1076"/>
        <pc:sldMkLst>
          <pc:docMk/>
          <pc:sldMk cId="0" sldId="263"/>
        </pc:sldMkLst>
        <pc:spChg chg="add mod">
          <ac:chgData name="Santa van der Walt" userId="76cd51e36ebc73b3" providerId="LiveId" clId="{1CB30843-841A-4D88-BAE5-EF037B79E6E7}" dt="2025-12-10T09:51:01.389" v="64" actId="1076"/>
          <ac:spMkLst>
            <pc:docMk/>
            <pc:sldMk cId="0" sldId="263"/>
            <ac:spMk id="2" creationId="{BDCCD4BA-8933-E79F-4485-8023CA00FE2F}"/>
          </ac:spMkLst>
        </pc:spChg>
        <pc:spChg chg="add mod">
          <ac:chgData name="Santa van der Walt" userId="76cd51e36ebc73b3" providerId="LiveId" clId="{1CB30843-841A-4D88-BAE5-EF037B79E6E7}" dt="2025-12-10T09:51:01.389" v="64" actId="1076"/>
          <ac:spMkLst>
            <pc:docMk/>
            <pc:sldMk cId="0" sldId="263"/>
            <ac:spMk id="3" creationId="{F91F2701-20B4-4BBA-5815-BD58D0A6E317}"/>
          </ac:spMkLst>
        </pc:spChg>
        <pc:spChg chg="mod">
          <ac:chgData name="Santa van der Walt" userId="76cd51e36ebc73b3" providerId="LiveId" clId="{1CB30843-841A-4D88-BAE5-EF037B79E6E7}" dt="2025-12-10T09:50:07.570" v="50" actId="1076"/>
          <ac:spMkLst>
            <pc:docMk/>
            <pc:sldMk cId="0" sldId="263"/>
            <ac:spMk id="288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50:58.097" v="62" actId="478"/>
          <ac:spMkLst>
            <pc:docMk/>
            <pc:sldMk cId="0" sldId="263"/>
            <ac:spMk id="289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51:01.389" v="64" actId="1076"/>
          <ac:picMkLst>
            <pc:docMk/>
            <pc:sldMk cId="0" sldId="263"/>
            <ac:picMk id="4" creationId="{B07314B6-C586-38AD-1710-CD9C255A94FF}"/>
          </ac:picMkLst>
        </pc:picChg>
        <pc:picChg chg="del">
          <ac:chgData name="Santa van der Walt" userId="76cd51e36ebc73b3" providerId="LiveId" clId="{1CB30843-841A-4D88-BAE5-EF037B79E6E7}" dt="2025-12-10T09:50:58.097" v="62" actId="478"/>
          <ac:picMkLst>
            <pc:docMk/>
            <pc:sldMk cId="0" sldId="263"/>
            <ac:picMk id="290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5-12-10T09:51:06.788" v="67" actId="1076"/>
        <pc:sldMkLst>
          <pc:docMk/>
          <pc:sldMk cId="0" sldId="264"/>
        </pc:sldMkLst>
        <pc:spChg chg="add mod">
          <ac:chgData name="Santa van der Walt" userId="76cd51e36ebc73b3" providerId="LiveId" clId="{1CB30843-841A-4D88-BAE5-EF037B79E6E7}" dt="2025-12-10T09:51:06.788" v="67" actId="1076"/>
          <ac:spMkLst>
            <pc:docMk/>
            <pc:sldMk cId="0" sldId="264"/>
            <ac:spMk id="2" creationId="{0C6F8A98-B2F2-B10D-2A31-878C0FADDE4C}"/>
          </ac:spMkLst>
        </pc:spChg>
        <pc:spChg chg="add mod">
          <ac:chgData name="Santa van der Walt" userId="76cd51e36ebc73b3" providerId="LiveId" clId="{1CB30843-841A-4D88-BAE5-EF037B79E6E7}" dt="2025-12-10T09:51:06.788" v="67" actId="1076"/>
          <ac:spMkLst>
            <pc:docMk/>
            <pc:sldMk cId="0" sldId="264"/>
            <ac:spMk id="3" creationId="{5DE05296-F3D1-D5B1-6E70-7592F5CBB8B4}"/>
          </ac:spMkLst>
        </pc:spChg>
        <pc:spChg chg="mod">
          <ac:chgData name="Santa van der Walt" userId="76cd51e36ebc73b3" providerId="LiveId" clId="{1CB30843-841A-4D88-BAE5-EF037B79E6E7}" dt="2025-12-10T09:50:12.954" v="51" actId="1076"/>
          <ac:spMkLst>
            <pc:docMk/>
            <pc:sldMk cId="0" sldId="264"/>
            <ac:spMk id="299" creationId="{00000000-0000-0000-0000-000000000000}"/>
          </ac:spMkLst>
        </pc:spChg>
        <pc:spChg chg="del">
          <ac:chgData name="Santa van der Walt" userId="76cd51e36ebc73b3" providerId="LiveId" clId="{1CB30843-841A-4D88-BAE5-EF037B79E6E7}" dt="2025-12-10T09:51:03.501" v="65" actId="478"/>
          <ac:spMkLst>
            <pc:docMk/>
            <pc:sldMk cId="0" sldId="264"/>
            <ac:spMk id="300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5-12-10T09:51:06.788" v="67" actId="1076"/>
          <ac:picMkLst>
            <pc:docMk/>
            <pc:sldMk cId="0" sldId="264"/>
            <ac:picMk id="4" creationId="{F0A300DC-FE2F-24B5-7D7C-E84D4049BB09}"/>
          </ac:picMkLst>
        </pc:picChg>
        <pc:picChg chg="del">
          <ac:chgData name="Santa van der Walt" userId="76cd51e36ebc73b3" providerId="LiveId" clId="{1CB30843-841A-4D88-BAE5-EF037B79E6E7}" dt="2025-12-10T09:51:03.501" v="65" actId="478"/>
          <ac:picMkLst>
            <pc:docMk/>
            <pc:sldMk cId="0" sldId="264"/>
            <ac:picMk id="30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573c69e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3a573c69e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992d4fd6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31992d4fd67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1992d4fd6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31992d4fd67_0_2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992d4fd6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31992d4fd67_0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992d4fd6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g31992d4fd67_0_2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992d4fd6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g31992d4fd67_0_2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992d4fd6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g31992d4fd67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1992d4fd67_0_12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1992d4fd67_0_122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1992d4fd67_0_122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g31992d4fd67_0_1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1992d4fd67_0_12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1992d4fd67_0_122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992d4fd67_0_129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1992d4fd67_0_129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31992d4fd67_0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1992d4fd67_0_133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1992d4fd67_0_133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1992d4fd67_0_133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992d4fd67_0_137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31992d4fd67_0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1992d4fd67_0_13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992d4fd67_0_141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8" name="Google Shape;138;g31992d4fd67_0_141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9" name="Google Shape;139;g31992d4fd67_0_141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1992d4fd67_0_14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1992d4fd67_0_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31992d4fd67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1992d4fd67_0_14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992d4fd67_0_14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92d4fd67_0_1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1992d4fd67_0_15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1992d4fd67_0_153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1992d4fd67_0_15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31992d4fd67_0_15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31992d4fd67_0_158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1992d4fd67_0_158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31992d4fd67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1992d4fd67_0_158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1992d4fd67_0_15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992d4fd67_0_164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31992d4fd67_0_16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1992d4fd67_0_16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1992d4fd67_0_16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1992d4fd67_0_164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g31992d4fd67_0_16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1992d4fd67_0_164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1992d4fd67_0_17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5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1992d4fd67_0_17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1992d4fd67_0_17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1992d4fd67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992d4fd67_0_172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1992d4fd67_0_172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1992d4fd67_0_172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1992d4fd67_0_172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31992d4fd67_0_172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1992d4fd67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1992d4fd67_0_182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1992d4fd67_0_182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1992d4fd67_0_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1992d4fd67_0_186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1992d4fd67_0_186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992d4fd67_0_190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1992d4fd67_0_19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31992d4fd67_0_190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1992d4fd67_0_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992d4fd67_0_195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g31992d4fd67_0_195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92d4fd67_0_198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g31992d4fd67_0_198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92d4fd67_0_2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1992d4fd67_0_201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g31992d4fd67_0_201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92d4fd67_0_20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1992d4fd67_0_20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992d4fd67_0_208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1992d4fd67_0_20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dc9de1d01_0_320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2fdc9de1d01_0_320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92d4fd67_0_211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g31992d4fd67_0_211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Google Shape;37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92d4fd67_0_114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31992d4fd67_0_1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1992d4fd67_0_114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31992d4fd67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31992d4fd67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1992d4fd67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31992d4fd67_0_11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ctrTitle"/>
          </p:nvPr>
        </p:nvSpPr>
        <p:spPr>
          <a:xfrm>
            <a:off x="1372112" y="5140025"/>
            <a:ext cx="71244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3300">
                <a:solidFill>
                  <a:schemeClr val="lt1"/>
                </a:solidFill>
              </a:rPr>
              <a:t>GBVF Maturity 30-Day Challenge</a:t>
            </a:r>
            <a:endParaRPr sz="33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4000"/>
              <a:t>Scale-up Workshop</a:t>
            </a:r>
            <a:endParaRPr sz="4000"/>
          </a:p>
        </p:txBody>
      </p:sp>
      <p:sp>
        <p:nvSpPr>
          <p:cNvPr id="214" name="Google Shape;214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1969650" y="3424825"/>
            <a:ext cx="8252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41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573c69e82_0_0"/>
          <p:cNvSpPr txBox="1">
            <a:spLocks noGrp="1"/>
          </p:cNvSpPr>
          <p:nvPr>
            <p:ph type="title"/>
          </p:nvPr>
        </p:nvSpPr>
        <p:spPr>
          <a:xfrm>
            <a:off x="2987525" y="112700"/>
            <a:ext cx="9204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4300"/>
              <a:t>The 30-Day Project 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g3a573c69e82_0_0"/>
          <p:cNvSpPr txBox="1"/>
          <p:nvPr/>
        </p:nvSpPr>
        <p:spPr>
          <a:xfrm>
            <a:off x="2315707" y="4997225"/>
            <a:ext cx="16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4" name="Google Shape;224;g3a573c69e82_0_0" title="30 Day Challenge Race final 2.png"/>
          <p:cNvPicPr preferRelativeResize="0"/>
          <p:nvPr/>
        </p:nvPicPr>
        <p:blipFill rotWithShape="1">
          <a:blip r:embed="rId3">
            <a:alphaModFix/>
          </a:blip>
          <a:srcRect t="15761"/>
          <a:stretch/>
        </p:blipFill>
        <p:spPr>
          <a:xfrm>
            <a:off x="568800" y="1669950"/>
            <a:ext cx="10926500" cy="51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a573c69e82_0_0"/>
          <p:cNvSpPr/>
          <p:nvPr/>
        </p:nvSpPr>
        <p:spPr>
          <a:xfrm>
            <a:off x="8087000" y="112700"/>
            <a:ext cx="1608300" cy="1660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8D8788-E03F-9179-6F87-BBC2808251C6}"/>
              </a:ext>
            </a:extLst>
          </p:cNvPr>
          <p:cNvSpPr/>
          <p:nvPr/>
        </p:nvSpPr>
        <p:spPr>
          <a:xfrm>
            <a:off x="520272" y="2366454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844CAF-1263-C229-93C3-6FFF994AE149}"/>
              </a:ext>
            </a:extLst>
          </p:cNvPr>
          <p:cNvSpPr/>
          <p:nvPr/>
        </p:nvSpPr>
        <p:spPr>
          <a:xfrm>
            <a:off x="2910171" y="2342358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C3ADA4-37D7-8BCE-52A5-B28521745FC7}"/>
              </a:ext>
            </a:extLst>
          </p:cNvPr>
          <p:cNvSpPr/>
          <p:nvPr/>
        </p:nvSpPr>
        <p:spPr>
          <a:xfrm>
            <a:off x="5300273" y="2342357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BA0DD2-571B-9747-B340-4F7151BF1983}"/>
              </a:ext>
            </a:extLst>
          </p:cNvPr>
          <p:cNvSpPr/>
          <p:nvPr/>
        </p:nvSpPr>
        <p:spPr>
          <a:xfrm>
            <a:off x="7759071" y="2366454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A53BE3-A4BB-15A8-6F9F-CDD6E60DE1B6}"/>
              </a:ext>
            </a:extLst>
          </p:cNvPr>
          <p:cNvSpPr/>
          <p:nvPr/>
        </p:nvSpPr>
        <p:spPr>
          <a:xfrm>
            <a:off x="10165734" y="2348545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doing today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452904" y="226537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864242" y="226538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7686975" y="230291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0098338" y="22947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-12" y="4118108"/>
            <a:ext cx="231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Share and Celebrate</a:t>
            </a:r>
            <a:endParaRPr sz="2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2380226" y="4118108"/>
            <a:ext cx="2759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Complete </a:t>
            </a:r>
            <a:endParaRPr sz="2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project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7305104" y="4118108"/>
            <a:ext cx="24213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Continue the GBVF Maturity journey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5036775" y="4118108"/>
            <a:ext cx="2179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</a:t>
            </a:r>
            <a:endParaRPr sz="2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gains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9959775" y="4118108"/>
            <a:ext cx="19947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and close-out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231177" y="2266313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A8171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yellow triangle with a black background&#10;&#10;AI-generated content may be incorrect.">
            <a:extLst>
              <a:ext uri="{FF2B5EF4-FFF2-40B4-BE49-F238E27FC236}">
                <a16:creationId xmlns:a16="http://schemas.microsoft.com/office/drawing/2014/main" id="{32499C98-72F0-70FC-705E-D4818D40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15" y="2526526"/>
            <a:ext cx="1062136" cy="1044335"/>
          </a:xfrm>
          <a:prstGeom prst="rect">
            <a:avLst/>
          </a:prstGeom>
        </p:spPr>
      </p:pic>
      <p:pic>
        <p:nvPicPr>
          <p:cNvPr id="12" name="Picture 11" descr="A yellow circle with a check mark in it&#10;&#10;AI-generated content may be incorrect.">
            <a:extLst>
              <a:ext uri="{FF2B5EF4-FFF2-40B4-BE49-F238E27FC236}">
                <a16:creationId xmlns:a16="http://schemas.microsoft.com/office/drawing/2014/main" id="{E2895FF2-779E-4C07-B9EC-2F450FC8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787" y="2526526"/>
            <a:ext cx="1056202" cy="1044335"/>
          </a:xfrm>
          <a:prstGeom prst="rect">
            <a:avLst/>
          </a:prstGeom>
        </p:spPr>
      </p:pic>
      <p:pic>
        <p:nvPicPr>
          <p:cNvPr id="14" name="Picture 13" descr="A green light bulb on a black background&#10;&#10;AI-generated content may be incorrect.">
            <a:extLst>
              <a:ext uri="{FF2B5EF4-FFF2-40B4-BE49-F238E27FC236}">
                <a16:creationId xmlns:a16="http://schemas.microsoft.com/office/drawing/2014/main" id="{5CBC9ABD-3D64-37EF-F86D-5494A2CBB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740" y="2601362"/>
            <a:ext cx="1062136" cy="1044335"/>
          </a:xfrm>
          <a:prstGeom prst="rect">
            <a:avLst/>
          </a:prstGeom>
        </p:spPr>
      </p:pic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2B7690A1-D1A9-43C8-1394-4DE542371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433" y="2585426"/>
            <a:ext cx="1056202" cy="1044335"/>
          </a:xfrm>
          <a:prstGeom prst="rect">
            <a:avLst/>
          </a:prstGeom>
        </p:spPr>
      </p:pic>
      <p:pic>
        <p:nvPicPr>
          <p:cNvPr id="18" name="Picture 17" descr="A red arrow pointing up&#10;&#10;AI-generated content may be incorrect.">
            <a:extLst>
              <a:ext uri="{FF2B5EF4-FFF2-40B4-BE49-F238E27FC236}">
                <a16:creationId xmlns:a16="http://schemas.microsoft.com/office/drawing/2014/main" id="{60DA2F3A-10F2-D665-A3C9-21A7DEF98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633" y="2591614"/>
            <a:ext cx="1056202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992d4fd67_0_10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g31992d4fd67_0_107"/>
          <p:cNvSpPr txBox="1">
            <a:spLocks noGrp="1"/>
          </p:cNvSpPr>
          <p:nvPr>
            <p:ph type="title"/>
          </p:nvPr>
        </p:nvSpPr>
        <p:spPr>
          <a:xfrm>
            <a:off x="348075" y="-71692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Share &amp; Celebrate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g31992d4fd67_0_10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the team present, those not part of the team make notes on: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Questions to ask afterwards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practices to try in other parts of the organisation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Suggestions for the team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11A4DC-1726-6765-A891-D416D3E69EDE}"/>
              </a:ext>
            </a:extLst>
          </p:cNvPr>
          <p:cNvSpPr/>
          <p:nvPr/>
        </p:nvSpPr>
        <p:spPr>
          <a:xfrm>
            <a:off x="10253743" y="3030527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2;p3">
            <a:extLst>
              <a:ext uri="{FF2B5EF4-FFF2-40B4-BE49-F238E27FC236}">
                <a16:creationId xmlns:a16="http://schemas.microsoft.com/office/drawing/2014/main" id="{215886CB-1DAF-62EB-5660-3609200F6012}"/>
              </a:ext>
            </a:extLst>
          </p:cNvPr>
          <p:cNvSpPr/>
          <p:nvPr/>
        </p:nvSpPr>
        <p:spPr>
          <a:xfrm>
            <a:off x="10186375" y="292945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yellow triangle with a black background&#10;&#10;AI-generated content may be incorrect.">
            <a:extLst>
              <a:ext uri="{FF2B5EF4-FFF2-40B4-BE49-F238E27FC236}">
                <a16:creationId xmlns:a16="http://schemas.microsoft.com/office/drawing/2014/main" id="{8AE5522C-015D-762B-B6B5-3E2B2E54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986" y="3190599"/>
            <a:ext cx="1062136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992d4fd67_0_21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g31992d4fd67_0_217"/>
          <p:cNvSpPr txBox="1">
            <a:spLocks noGrp="1"/>
          </p:cNvSpPr>
          <p:nvPr>
            <p:ph type="title"/>
          </p:nvPr>
        </p:nvSpPr>
        <p:spPr>
          <a:xfrm>
            <a:off x="348075" y="-94791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Complete the project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g31992d4fd67_0_21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(only use if team have outstanding actions)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4591EC-F347-7852-7481-5F37BBD91A3B}"/>
              </a:ext>
            </a:extLst>
          </p:cNvPr>
          <p:cNvSpPr/>
          <p:nvPr/>
        </p:nvSpPr>
        <p:spPr>
          <a:xfrm>
            <a:off x="10232304" y="3056525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3;p3">
            <a:extLst>
              <a:ext uri="{FF2B5EF4-FFF2-40B4-BE49-F238E27FC236}">
                <a16:creationId xmlns:a16="http://schemas.microsoft.com/office/drawing/2014/main" id="{B2D080F2-FD6A-2224-8EFC-213ED585164D}"/>
              </a:ext>
            </a:extLst>
          </p:cNvPr>
          <p:cNvSpPr/>
          <p:nvPr/>
        </p:nvSpPr>
        <p:spPr>
          <a:xfrm>
            <a:off x="10186375" y="297954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yellow circle with a check mark in it&#10;&#10;AI-generated content may be incorrect.">
            <a:extLst>
              <a:ext uri="{FF2B5EF4-FFF2-40B4-BE49-F238E27FC236}">
                <a16:creationId xmlns:a16="http://schemas.microsoft.com/office/drawing/2014/main" id="{22569739-F08D-6270-7FFA-19759353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920" y="3240693"/>
            <a:ext cx="1056202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992d4fd67_0_22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g31992d4fd67_0_227"/>
          <p:cNvSpPr txBox="1">
            <a:spLocks noGrp="1"/>
          </p:cNvSpPr>
          <p:nvPr>
            <p:ph type="title"/>
          </p:nvPr>
        </p:nvSpPr>
        <p:spPr>
          <a:xfrm>
            <a:off x="348075" y="-106073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Sustainability Recommendations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g31992d4fd67_0_22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(Add the sustainability action recommendation the team developed in preparation for the workshop.)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072D61-A804-69B9-EA59-D315BC3A410A}"/>
              </a:ext>
            </a:extLst>
          </p:cNvPr>
          <p:cNvSpPr/>
          <p:nvPr/>
        </p:nvSpPr>
        <p:spPr>
          <a:xfrm>
            <a:off x="10255471" y="3056525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43;p3">
            <a:extLst>
              <a:ext uri="{FF2B5EF4-FFF2-40B4-BE49-F238E27FC236}">
                <a16:creationId xmlns:a16="http://schemas.microsoft.com/office/drawing/2014/main" id="{E814D30B-78DC-A552-3D35-3736CCD7A4BD}"/>
              </a:ext>
            </a:extLst>
          </p:cNvPr>
          <p:cNvSpPr/>
          <p:nvPr/>
        </p:nvSpPr>
        <p:spPr>
          <a:xfrm>
            <a:off x="10186375" y="2980481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A8171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5842FC1F-6FFF-A583-CC3D-AEF1AB16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31" y="3305782"/>
            <a:ext cx="1056202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992d4fd67_0_24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g31992d4fd67_0_242"/>
          <p:cNvSpPr txBox="1">
            <a:spLocks noGrp="1"/>
          </p:cNvSpPr>
          <p:nvPr>
            <p:ph type="title"/>
          </p:nvPr>
        </p:nvSpPr>
        <p:spPr>
          <a:xfrm>
            <a:off x="474925" y="-162517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Continuing the journey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g31992d4fd67_0_242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Team’s idea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Follow-on 30-Day Project?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New focus area for 30-Day Project?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Multiple 30-Day Projects at once?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EB667E-52CE-C966-D4C0-E40F215FAA54}"/>
              </a:ext>
            </a:extLst>
          </p:cNvPr>
          <p:cNvSpPr/>
          <p:nvPr/>
        </p:nvSpPr>
        <p:spPr>
          <a:xfrm>
            <a:off x="10258471" y="2992987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4;p3">
            <a:extLst>
              <a:ext uri="{FF2B5EF4-FFF2-40B4-BE49-F238E27FC236}">
                <a16:creationId xmlns:a16="http://schemas.microsoft.com/office/drawing/2014/main" id="{D43A0910-FD25-4863-F68B-AB9728584114}"/>
              </a:ext>
            </a:extLst>
          </p:cNvPr>
          <p:cNvSpPr/>
          <p:nvPr/>
        </p:nvSpPr>
        <p:spPr>
          <a:xfrm>
            <a:off x="10186375" y="292945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59A9725-A43F-33EE-CB4A-79C2EA3C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833" y="3211959"/>
            <a:ext cx="1056202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992d4fd67_0_25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8" name="Google Shape;288;g31992d4fd67_0_252"/>
          <p:cNvSpPr txBox="1">
            <a:spLocks noGrp="1"/>
          </p:cNvSpPr>
          <p:nvPr>
            <p:ph type="title"/>
          </p:nvPr>
        </p:nvSpPr>
        <p:spPr>
          <a:xfrm>
            <a:off x="432650" y="-74539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Reflection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1" name="Google Shape;291;g31992d4fd67_0_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950" y="1112400"/>
            <a:ext cx="2805775" cy="56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1992d4fd67_0_252"/>
          <p:cNvSpPr txBox="1"/>
          <p:nvPr/>
        </p:nvSpPr>
        <p:spPr>
          <a:xfrm>
            <a:off x="5438200" y="2614350"/>
            <a:ext cx="22776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Add your code</a:t>
            </a:r>
            <a:endParaRPr sz="22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g31992d4fd67_0_252"/>
          <p:cNvSpPr txBox="1"/>
          <p:nvPr/>
        </p:nvSpPr>
        <p:spPr>
          <a:xfrm>
            <a:off x="544800" y="2714850"/>
            <a:ext cx="42555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your phones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your browsers go to 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www.menti.com</a:t>
            </a:r>
            <a:endParaRPr sz="2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CCD4BA-8933-E79F-4485-8023CA00FE2F}"/>
              </a:ext>
            </a:extLst>
          </p:cNvPr>
          <p:cNvSpPr/>
          <p:nvPr/>
        </p:nvSpPr>
        <p:spPr>
          <a:xfrm>
            <a:off x="10256045" y="2936033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5;p3">
            <a:extLst>
              <a:ext uri="{FF2B5EF4-FFF2-40B4-BE49-F238E27FC236}">
                <a16:creationId xmlns:a16="http://schemas.microsoft.com/office/drawing/2014/main" id="{F91F2701-20B4-4BBA-5815-BD58D0A6E317}"/>
              </a:ext>
            </a:extLst>
          </p:cNvPr>
          <p:cNvSpPr/>
          <p:nvPr/>
        </p:nvSpPr>
        <p:spPr>
          <a:xfrm>
            <a:off x="10188649" y="2882243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green light bulb on a black background&#10;&#10;AI-generated content may be incorrect.">
            <a:extLst>
              <a:ext uri="{FF2B5EF4-FFF2-40B4-BE49-F238E27FC236}">
                <a16:creationId xmlns:a16="http://schemas.microsoft.com/office/drawing/2014/main" id="{B07314B6-C586-38AD-1710-CD9C255A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051" y="3188850"/>
            <a:ext cx="1062136" cy="1044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992d4fd67_0_269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g31992d4fd67_0_269"/>
          <p:cNvSpPr txBox="1">
            <a:spLocks noGrp="1"/>
          </p:cNvSpPr>
          <p:nvPr>
            <p:ph type="title"/>
          </p:nvPr>
        </p:nvSpPr>
        <p:spPr>
          <a:xfrm>
            <a:off x="474925" y="-151228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Appreciations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2" name="Google Shape;302;g31992d4fd67_0_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125" y="1479212"/>
            <a:ext cx="4933375" cy="48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C6F8A98-B2F2-B10D-2A31-878C0FADDE4C}"/>
              </a:ext>
            </a:extLst>
          </p:cNvPr>
          <p:cNvSpPr/>
          <p:nvPr/>
        </p:nvSpPr>
        <p:spPr>
          <a:xfrm>
            <a:off x="10213271" y="3176183"/>
            <a:ext cx="1522758" cy="15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35;p3">
            <a:extLst>
              <a:ext uri="{FF2B5EF4-FFF2-40B4-BE49-F238E27FC236}">
                <a16:creationId xmlns:a16="http://schemas.microsoft.com/office/drawing/2014/main" id="{5DE05296-F3D1-D5B1-6E70-7592F5CBB8B4}"/>
              </a:ext>
            </a:extLst>
          </p:cNvPr>
          <p:cNvSpPr/>
          <p:nvPr/>
        </p:nvSpPr>
        <p:spPr>
          <a:xfrm>
            <a:off x="10145875" y="3122393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green light bulb on a black background&#10;&#10;AI-generated content may be incorrect.">
            <a:extLst>
              <a:ext uri="{FF2B5EF4-FFF2-40B4-BE49-F238E27FC236}">
                <a16:creationId xmlns:a16="http://schemas.microsoft.com/office/drawing/2014/main" id="{F0A300DC-FE2F-24B5-7D7C-E84D4049B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277" y="3429000"/>
            <a:ext cx="1062136" cy="1044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Office PowerPoint</Application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Raleway</vt:lpstr>
      <vt:lpstr>Arial</vt:lpstr>
      <vt:lpstr>Avenir</vt:lpstr>
      <vt:lpstr>Helvetica Neue</vt:lpstr>
      <vt:lpstr>Calibri</vt:lpstr>
      <vt:lpstr>Office Theme</vt:lpstr>
      <vt:lpstr>Office Theme</vt:lpstr>
      <vt:lpstr>GBVF Maturity 30-Day Challenge  Scale-up Workshop</vt:lpstr>
      <vt:lpstr>The 30-Day Project </vt:lpstr>
      <vt:lpstr>What we doing today</vt:lpstr>
      <vt:lpstr>Share &amp; Celebrate</vt:lpstr>
      <vt:lpstr>Complete the project</vt:lpstr>
      <vt:lpstr>Sustainability Recommendations</vt:lpstr>
      <vt:lpstr>Continuing the journey</vt:lpstr>
      <vt:lpstr>Reflection </vt:lpstr>
      <vt:lpstr>Appreciations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Santa van der Walt</cp:lastModifiedBy>
  <cp:revision>1</cp:revision>
  <dcterms:created xsi:type="dcterms:W3CDTF">2021-04-20T09:06:47Z</dcterms:created>
  <dcterms:modified xsi:type="dcterms:W3CDTF">2025-12-10T09:51:12Z</dcterms:modified>
</cp:coreProperties>
</file>