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9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embeddedFontLst>
    <p:embeddedFont>
      <p:font typeface="Avenir" panose="020B0503020203020204" pitchFamily="34" charset="0"/>
      <p:regular r:id="rId17"/>
      <p:italic r:id="rId18"/>
    </p:embeddedFont>
    <p:embeddedFont>
      <p:font typeface="Helvetica Neue" panose="020B0604020202020204" charset="0"/>
      <p:regular r:id="rId19"/>
      <p:bold r:id="rId20"/>
      <p:italic r:id="rId21"/>
      <p:boldItalic r:id="rId22"/>
    </p:embeddedFont>
    <p:embeddedFont>
      <p:font typeface="Raleway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iUHgZNPDMFKc+8UAxb1hTGK5XG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09E42B-D361-43D8-8B69-59B520E08D75}">
  <a:tblStyle styleId="{3B09E42B-D361-43D8-8B69-59B520E08D7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46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ta van der Walt" userId="76cd51e36ebc73b3" providerId="LiveId" clId="{1CB30843-841A-4D88-BAE5-EF037B79E6E7}"/>
    <pc:docChg chg="modSld">
      <pc:chgData name="Santa van der Walt" userId="76cd51e36ebc73b3" providerId="LiveId" clId="{1CB30843-841A-4D88-BAE5-EF037B79E6E7}" dt="2025-11-24T10:00:16.531" v="7" actId="1076"/>
      <pc:docMkLst>
        <pc:docMk/>
      </pc:docMkLst>
      <pc:sldChg chg="modSp mod">
        <pc:chgData name="Santa van der Walt" userId="76cd51e36ebc73b3" providerId="LiveId" clId="{1CB30843-841A-4D88-BAE5-EF037B79E6E7}" dt="2025-11-24T09:59:43.301" v="0" actId="1076"/>
        <pc:sldMkLst>
          <pc:docMk/>
          <pc:sldMk cId="0" sldId="259"/>
        </pc:sldMkLst>
        <pc:spChg chg="mod">
          <ac:chgData name="Santa van der Walt" userId="76cd51e36ebc73b3" providerId="LiveId" clId="{1CB30843-841A-4D88-BAE5-EF037B79E6E7}" dt="2025-11-24T09:59:43.301" v="0" actId="1076"/>
          <ac:spMkLst>
            <pc:docMk/>
            <pc:sldMk cId="0" sldId="259"/>
            <ac:spMk id="261" creationId="{00000000-0000-0000-0000-000000000000}"/>
          </ac:spMkLst>
        </pc:spChg>
      </pc:sldChg>
      <pc:sldChg chg="modSp mod">
        <pc:chgData name="Santa van der Walt" userId="76cd51e36ebc73b3" providerId="LiveId" clId="{1CB30843-841A-4D88-BAE5-EF037B79E6E7}" dt="2025-11-24T09:59:50.490" v="2" actId="1076"/>
        <pc:sldMkLst>
          <pc:docMk/>
          <pc:sldMk cId="0" sldId="260"/>
        </pc:sldMkLst>
        <pc:spChg chg="mod">
          <ac:chgData name="Santa van der Walt" userId="76cd51e36ebc73b3" providerId="LiveId" clId="{1CB30843-841A-4D88-BAE5-EF037B79E6E7}" dt="2025-11-24T09:59:50.490" v="2" actId="1076"/>
          <ac:spMkLst>
            <pc:docMk/>
            <pc:sldMk cId="0" sldId="260"/>
            <ac:spMk id="269" creationId="{00000000-0000-0000-0000-000000000000}"/>
          </ac:spMkLst>
        </pc:spChg>
      </pc:sldChg>
      <pc:sldChg chg="modSp mod">
        <pc:chgData name="Santa van der Walt" userId="76cd51e36ebc73b3" providerId="LiveId" clId="{1CB30843-841A-4D88-BAE5-EF037B79E6E7}" dt="2025-11-24T09:59:57.366" v="3" actId="1076"/>
        <pc:sldMkLst>
          <pc:docMk/>
          <pc:sldMk cId="0" sldId="262"/>
        </pc:sldMkLst>
        <pc:spChg chg="mod">
          <ac:chgData name="Santa van der Walt" userId="76cd51e36ebc73b3" providerId="LiveId" clId="{1CB30843-841A-4D88-BAE5-EF037B79E6E7}" dt="2025-11-24T09:59:57.366" v="3" actId="1076"/>
          <ac:spMkLst>
            <pc:docMk/>
            <pc:sldMk cId="0" sldId="262"/>
            <ac:spMk id="292" creationId="{00000000-0000-0000-0000-000000000000}"/>
          </ac:spMkLst>
        </pc:spChg>
      </pc:sldChg>
      <pc:sldChg chg="modSp mod">
        <pc:chgData name="Santa van der Walt" userId="76cd51e36ebc73b3" providerId="LiveId" clId="{1CB30843-841A-4D88-BAE5-EF037B79E6E7}" dt="2025-11-24T10:00:01.921" v="4" actId="1076"/>
        <pc:sldMkLst>
          <pc:docMk/>
          <pc:sldMk cId="0" sldId="263"/>
        </pc:sldMkLst>
        <pc:spChg chg="mod">
          <ac:chgData name="Santa van der Walt" userId="76cd51e36ebc73b3" providerId="LiveId" clId="{1CB30843-841A-4D88-BAE5-EF037B79E6E7}" dt="2025-11-24T10:00:01.921" v="4" actId="1076"/>
          <ac:spMkLst>
            <pc:docMk/>
            <pc:sldMk cId="0" sldId="263"/>
            <ac:spMk id="297" creationId="{00000000-0000-0000-0000-000000000000}"/>
          </ac:spMkLst>
        </pc:spChg>
      </pc:sldChg>
      <pc:sldChg chg="modSp mod">
        <pc:chgData name="Santa van der Walt" userId="76cd51e36ebc73b3" providerId="LiveId" clId="{1CB30843-841A-4D88-BAE5-EF037B79E6E7}" dt="2025-11-24T10:00:07.270" v="5" actId="1076"/>
        <pc:sldMkLst>
          <pc:docMk/>
          <pc:sldMk cId="0" sldId="264"/>
        </pc:sldMkLst>
        <pc:spChg chg="mod">
          <ac:chgData name="Santa van der Walt" userId="76cd51e36ebc73b3" providerId="LiveId" clId="{1CB30843-841A-4D88-BAE5-EF037B79E6E7}" dt="2025-11-24T10:00:07.270" v="5" actId="1076"/>
          <ac:spMkLst>
            <pc:docMk/>
            <pc:sldMk cId="0" sldId="264"/>
            <ac:spMk id="308" creationId="{00000000-0000-0000-0000-000000000000}"/>
          </ac:spMkLst>
        </pc:spChg>
      </pc:sldChg>
      <pc:sldChg chg="modSp mod">
        <pc:chgData name="Santa van der Walt" userId="76cd51e36ebc73b3" providerId="LiveId" clId="{1CB30843-841A-4D88-BAE5-EF037B79E6E7}" dt="2025-11-24T10:00:12.329" v="6" actId="1076"/>
        <pc:sldMkLst>
          <pc:docMk/>
          <pc:sldMk cId="0" sldId="265"/>
        </pc:sldMkLst>
        <pc:spChg chg="mod">
          <ac:chgData name="Santa van der Walt" userId="76cd51e36ebc73b3" providerId="LiveId" clId="{1CB30843-841A-4D88-BAE5-EF037B79E6E7}" dt="2025-11-24T10:00:12.329" v="6" actId="1076"/>
          <ac:spMkLst>
            <pc:docMk/>
            <pc:sldMk cId="0" sldId="265"/>
            <ac:spMk id="314" creationId="{00000000-0000-0000-0000-000000000000}"/>
          </ac:spMkLst>
        </pc:spChg>
      </pc:sldChg>
      <pc:sldChg chg="modSp mod">
        <pc:chgData name="Santa van der Walt" userId="76cd51e36ebc73b3" providerId="LiveId" clId="{1CB30843-841A-4D88-BAE5-EF037B79E6E7}" dt="2025-11-24T10:00:16.531" v="7" actId="1076"/>
        <pc:sldMkLst>
          <pc:docMk/>
          <pc:sldMk cId="0" sldId="266"/>
        </pc:sldMkLst>
        <pc:spChg chg="mod">
          <ac:chgData name="Santa van der Walt" userId="76cd51e36ebc73b3" providerId="LiveId" clId="{1CB30843-841A-4D88-BAE5-EF037B79E6E7}" dt="2025-11-24T10:00:16.531" v="7" actId="1076"/>
          <ac:spMkLst>
            <pc:docMk/>
            <pc:sldMk cId="0" sldId="266"/>
            <ac:spMk id="32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993cd2878d_2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g3993cd2878d_2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a563034cd3_0_7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11" name="Google Shape;311;g3a563034cd3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a563034cd3_0_2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g3a563034cd3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a563034cd3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a563034cd3_0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g3a563034cd3_0_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993cd2878d_2_7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g3993cd2878d_2_7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9" name="Google Shape;349;g3993cd2878d_2_7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993cd2878d_2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2" name="Google Shape;232;g3993cd2878d_2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a563034cd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3a563034cd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a563034cd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8" name="Google Shape;258;g3a563034cd3_0_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a563034cd3_0_4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6" name="Google Shape;266;g3a563034cd3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a563034cd3_0_3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6" name="Google Shape;276;g3a563034cd3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a563034cd3_0_5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7" name="Google Shape;287;g3a563034cd3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a563034cd3_0_6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95" name="Google Shape;295;g3a563034cd3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a563034cd3_0_7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03" name="Google Shape;303;g3a563034cd3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28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gi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1">
  <p:cSld name="Cover slide 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g3993cd2878d_2_8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9" y="0"/>
            <a:ext cx="10049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g3993cd2878d_2_8"/>
          <p:cNvSpPr/>
          <p:nvPr/>
        </p:nvSpPr>
        <p:spPr>
          <a:xfrm>
            <a:off x="10049400" y="0"/>
            <a:ext cx="2142599" cy="18796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g3993cd2878d_2_8"/>
          <p:cNvSpPr txBox="1">
            <a:spLocks noGrp="1"/>
          </p:cNvSpPr>
          <p:nvPr>
            <p:ph type="ctrTitle"/>
          </p:nvPr>
        </p:nvSpPr>
        <p:spPr>
          <a:xfrm>
            <a:off x="1916191" y="4871379"/>
            <a:ext cx="5955191" cy="1080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g3993cd2878d_2_8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923" y="481719"/>
            <a:ext cx="1627000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g3993cd2878d_2_8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7924" y="5766233"/>
            <a:ext cx="1627000" cy="61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g3993cd2878d_2_8" descr="A logo with fireworks in the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12259" y="3123975"/>
            <a:ext cx="1657347" cy="748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2">
  <p:cSld name="Cover slide 2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993cd2878d_2_49"/>
          <p:cNvSpPr/>
          <p:nvPr/>
        </p:nvSpPr>
        <p:spPr>
          <a:xfrm>
            <a:off x="10049401" y="0"/>
            <a:ext cx="2142599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609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g3993cd2878d_2_49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9" y="0"/>
            <a:ext cx="100496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g3993cd2878d_2_49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923" y="481719"/>
            <a:ext cx="1627000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g3993cd2878d_2_49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7924" y="5766233"/>
            <a:ext cx="1627000" cy="61004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g3993cd2878d_2_49"/>
          <p:cNvSpPr txBox="1">
            <a:spLocks noGrp="1"/>
          </p:cNvSpPr>
          <p:nvPr>
            <p:ph type="ctrTitle"/>
          </p:nvPr>
        </p:nvSpPr>
        <p:spPr>
          <a:xfrm>
            <a:off x="1925619" y="4685555"/>
            <a:ext cx="5832642" cy="1080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g3993cd2878d_2_49" descr="A logo with fireworks in the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79213" y="3131588"/>
            <a:ext cx="1715710" cy="776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g3993cd2878d_2_49" descr="A black background with white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07201" y="5561409"/>
            <a:ext cx="1627000" cy="814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6">
  <p:cSld name="Cover slide 6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g3993cd2878d_2_57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b="35976"/>
          <a:stretch/>
        </p:blipFill>
        <p:spPr>
          <a:xfrm>
            <a:off x="0" y="-27210"/>
            <a:ext cx="12192199" cy="532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g3993cd2878d_2_57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4525" y="5755659"/>
            <a:ext cx="1626998" cy="748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g3993cd2878d_2_57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170" y="5580547"/>
            <a:ext cx="2325367" cy="9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g3993cd2878d_2_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90452" y="5456268"/>
            <a:ext cx="1245749" cy="124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g3993cd2878d_2_57" descr="A black background with a black square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15518" y="5824952"/>
            <a:ext cx="1627000" cy="61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g3993cd2878d_2_57" descr="A logo with fireworks in the background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59847" y="5790947"/>
            <a:ext cx="1657347" cy="74863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g3993cd2878d_2_57"/>
          <p:cNvSpPr/>
          <p:nvPr/>
        </p:nvSpPr>
        <p:spPr>
          <a:xfrm>
            <a:off x="0" y="-1"/>
            <a:ext cx="12192000" cy="5299616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g3993cd2878d_2_57"/>
          <p:cNvSpPr txBox="1">
            <a:spLocks noGrp="1"/>
          </p:cNvSpPr>
          <p:nvPr>
            <p:ph type="ctrTitle"/>
          </p:nvPr>
        </p:nvSpPr>
        <p:spPr>
          <a:xfrm>
            <a:off x="502168" y="1310473"/>
            <a:ext cx="10930141" cy="1080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g3993cd2878d_2_57"/>
          <p:cNvSpPr txBox="1">
            <a:spLocks noGrp="1"/>
          </p:cNvSpPr>
          <p:nvPr>
            <p:ph type="subTitle" idx="1"/>
          </p:nvPr>
        </p:nvSpPr>
        <p:spPr>
          <a:xfrm>
            <a:off x="2827537" y="2893057"/>
            <a:ext cx="606828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5">
  <p:cSld name="Content slide 5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g3993cd2878d_2_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1055802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g3993cd2878d_2_67"/>
          <p:cNvSpPr txBox="1">
            <a:spLocks noGrp="1"/>
          </p:cNvSpPr>
          <p:nvPr>
            <p:ph type="title"/>
          </p:nvPr>
        </p:nvSpPr>
        <p:spPr>
          <a:xfrm>
            <a:off x="0" y="-123745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3993cd2878d_2_67"/>
          <p:cNvSpPr txBox="1">
            <a:spLocks noGrp="1"/>
          </p:cNvSpPr>
          <p:nvPr>
            <p:ph type="body" idx="1"/>
          </p:nvPr>
        </p:nvSpPr>
        <p:spPr>
          <a:xfrm>
            <a:off x="625764" y="1362073"/>
            <a:ext cx="10515600" cy="4519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6">
  <p:cSld name="Content slide 6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g3993cd2878d_2_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1784"/>
            <a:ext cx="12192000" cy="108644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3993cd2878d_2_71"/>
          <p:cNvSpPr txBox="1">
            <a:spLocks noGrp="1"/>
          </p:cNvSpPr>
          <p:nvPr>
            <p:ph type="title"/>
          </p:nvPr>
        </p:nvSpPr>
        <p:spPr>
          <a:xfrm>
            <a:off x="0" y="-113720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g3993cd2878d_2_71"/>
          <p:cNvSpPr txBox="1">
            <a:spLocks noGrp="1"/>
          </p:cNvSpPr>
          <p:nvPr>
            <p:ph type="body" idx="1"/>
          </p:nvPr>
        </p:nvSpPr>
        <p:spPr>
          <a:xfrm>
            <a:off x="625764" y="1880625"/>
            <a:ext cx="10515600" cy="4519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1">
  <p:cSld name="Slide divider 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993cd2878d_2_75"/>
          <p:cNvSpPr/>
          <p:nvPr/>
        </p:nvSpPr>
        <p:spPr>
          <a:xfrm>
            <a:off x="5458691" y="0"/>
            <a:ext cx="673330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g3993cd2878d_2_75"/>
          <p:cNvSpPr txBox="1">
            <a:spLocks noGrp="1"/>
          </p:cNvSpPr>
          <p:nvPr>
            <p:ph type="title"/>
          </p:nvPr>
        </p:nvSpPr>
        <p:spPr>
          <a:xfrm>
            <a:off x="6449485" y="2560961"/>
            <a:ext cx="480290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3993cd2878d_2_75"/>
          <p:cNvSpPr/>
          <p:nvPr/>
        </p:nvSpPr>
        <p:spPr>
          <a:xfrm>
            <a:off x="-1" y="0"/>
            <a:ext cx="5458692" cy="6858000"/>
          </a:xfrm>
          <a:prstGeom prst="rect">
            <a:avLst/>
          </a:prstGeom>
          <a:solidFill>
            <a:schemeClr val="dk2">
              <a:alpha val="9725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g3993cd2878d_2_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401" y="2777059"/>
            <a:ext cx="5104115" cy="893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2">
  <p:cSld name="Slide divider 2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993cd2878d_2_80"/>
          <p:cNvSpPr txBox="1">
            <a:spLocks noGrp="1"/>
          </p:cNvSpPr>
          <p:nvPr>
            <p:ph type="title"/>
          </p:nvPr>
        </p:nvSpPr>
        <p:spPr>
          <a:xfrm>
            <a:off x="1643291" y="2766218"/>
            <a:ext cx="91136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1" name="Google Shape;91;g3993cd2878d_2_80" descr="A colorful crystals i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892" y="-1"/>
            <a:ext cx="12197892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3">
  <p:cSld name="Slide divider 3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993cd2878d_2_83"/>
          <p:cNvSpPr txBox="1">
            <a:spLocks noGrp="1"/>
          </p:cNvSpPr>
          <p:nvPr>
            <p:ph type="title"/>
          </p:nvPr>
        </p:nvSpPr>
        <p:spPr>
          <a:xfrm>
            <a:off x="707010" y="2662561"/>
            <a:ext cx="1064123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"/>
              <a:buNone/>
              <a:defRPr sz="4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4" name="Google Shape;94;g3993cd2878d_2_83" descr="A colorful explosion of firework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1">
  <p:cSld name="Background slide 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993cd2878d_2_8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3993cd2878d_2_86"/>
          <p:cNvSpPr txBox="1">
            <a:spLocks noGrp="1"/>
          </p:cNvSpPr>
          <p:nvPr>
            <p:ph type="title"/>
          </p:nvPr>
        </p:nvSpPr>
        <p:spPr>
          <a:xfrm>
            <a:off x="0" y="1211480"/>
            <a:ext cx="12191999" cy="95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8" name="Google Shape;98;g3993cd2878d_2_86" descr="A group of people standing toget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546" b="2389"/>
          <a:stretch/>
        </p:blipFill>
        <p:spPr>
          <a:xfrm>
            <a:off x="-9117" y="3148553"/>
            <a:ext cx="12201117" cy="3709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2">
  <p:cSld name="Background slide 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993cd2878d_2_90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609" cy="95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3993cd2878d_2_90"/>
          <p:cNvSpPr txBox="1">
            <a:spLocks noGrp="1"/>
          </p:cNvSpPr>
          <p:nvPr>
            <p:ph type="body" idx="1"/>
          </p:nvPr>
        </p:nvSpPr>
        <p:spPr>
          <a:xfrm>
            <a:off x="625764" y="1699274"/>
            <a:ext cx="10515600" cy="418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3">
  <p:cSld name="Background slide 3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993cd2878d_2_93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609" cy="95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3993cd2878d_2_93"/>
          <p:cNvSpPr txBox="1">
            <a:spLocks noGrp="1"/>
          </p:cNvSpPr>
          <p:nvPr>
            <p:ph type="body" idx="1"/>
          </p:nvPr>
        </p:nvSpPr>
        <p:spPr>
          <a:xfrm>
            <a:off x="625764" y="1699274"/>
            <a:ext cx="10515600" cy="418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1">
  <p:cSld name="Content slide 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3993cd2878d_2_15"/>
          <p:cNvSpPr txBox="1">
            <a:spLocks noGrp="1"/>
          </p:cNvSpPr>
          <p:nvPr>
            <p:ph type="title"/>
          </p:nvPr>
        </p:nvSpPr>
        <p:spPr>
          <a:xfrm>
            <a:off x="586259" y="-90591"/>
            <a:ext cx="104812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3993cd2878d_2_15"/>
          <p:cNvSpPr txBox="1">
            <a:spLocks noGrp="1"/>
          </p:cNvSpPr>
          <p:nvPr>
            <p:ph type="body" idx="1"/>
          </p:nvPr>
        </p:nvSpPr>
        <p:spPr>
          <a:xfrm>
            <a:off x="586259" y="1393217"/>
            <a:ext cx="10515600" cy="4537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g3993cd2878d_2_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82200" y="349508"/>
            <a:ext cx="1969330" cy="344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a563034cd3_0_214"/>
          <p:cNvSpPr txBox="1">
            <a:spLocks noGrp="1"/>
          </p:cNvSpPr>
          <p:nvPr>
            <p:ph type="title"/>
          </p:nvPr>
        </p:nvSpPr>
        <p:spPr>
          <a:xfrm>
            <a:off x="380992" y="439359"/>
            <a:ext cx="114300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R="0" lvl="0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1pPr>
            <a:lvl2pPr marR="0" lvl="1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2pPr>
            <a:lvl3pPr marR="0" lvl="2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3pPr>
            <a:lvl4pPr marR="0" lvl="3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4pPr>
            <a:lvl5pPr marR="0" lvl="4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5pPr>
            <a:lvl6pPr marR="0" lvl="5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6pPr>
            <a:lvl7pPr marR="0" lvl="6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7pPr>
            <a:lvl8pPr marR="0" lvl="7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8pPr>
            <a:lvl9pPr marR="0" lvl="8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g3a563034cd3_0_214"/>
          <p:cNvSpPr txBox="1">
            <a:spLocks noGrp="1"/>
          </p:cNvSpPr>
          <p:nvPr>
            <p:ph type="sldNum" idx="12"/>
          </p:nvPr>
        </p:nvSpPr>
        <p:spPr>
          <a:xfrm>
            <a:off x="11620351" y="6391260"/>
            <a:ext cx="3813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75" tIns="32775" rIns="32775" bIns="32775" anchor="t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2" type="obj">
  <p:cSld name="OBJEC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993cd2878d_2_317"/>
          <p:cNvSpPr/>
          <p:nvPr/>
        </p:nvSpPr>
        <p:spPr>
          <a:xfrm>
            <a:off x="0" y="0"/>
            <a:ext cx="12192000" cy="104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3993cd2878d_2_317"/>
          <p:cNvSpPr txBox="1">
            <a:spLocks noGrp="1"/>
          </p:cNvSpPr>
          <p:nvPr>
            <p:ph type="title"/>
          </p:nvPr>
        </p:nvSpPr>
        <p:spPr>
          <a:xfrm>
            <a:off x="3075709" y="-101819"/>
            <a:ext cx="8397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3993cd2878d_2_317"/>
          <p:cNvSpPr txBox="1">
            <a:spLocks noGrp="1"/>
          </p:cNvSpPr>
          <p:nvPr>
            <p:ph type="body" idx="1"/>
          </p:nvPr>
        </p:nvSpPr>
        <p:spPr>
          <a:xfrm>
            <a:off x="625764" y="1343819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18" name="Google Shape;118;g3993cd2878d_2_3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3274" y="296335"/>
            <a:ext cx="2576948" cy="451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">
  <p:cSld name="Content slide 3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993cd2878d_2_322"/>
          <p:cNvSpPr txBox="1">
            <a:spLocks noGrp="1"/>
          </p:cNvSpPr>
          <p:nvPr>
            <p:ph type="title"/>
          </p:nvPr>
        </p:nvSpPr>
        <p:spPr>
          <a:xfrm>
            <a:off x="625764" y="1825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3993cd2878d_2_322"/>
          <p:cNvSpPr txBox="1">
            <a:spLocks noGrp="1"/>
          </p:cNvSpPr>
          <p:nvPr>
            <p:ph type="body" idx="1"/>
          </p:nvPr>
        </p:nvSpPr>
        <p:spPr>
          <a:xfrm>
            <a:off x="625764" y="1343818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2" name="Google Shape;122;g3993cd2878d_2_3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78836" y="6444667"/>
            <a:ext cx="1175329" cy="205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slide 4">
  <p:cSld name="1_Content slide 4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993cd2878d_2_3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6">
  <p:cSld name="Content slide 6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993cd2878d_2_328"/>
          <p:cNvSpPr txBox="1">
            <a:spLocks noGrp="1"/>
          </p:cNvSpPr>
          <p:nvPr>
            <p:ph type="title"/>
          </p:nvPr>
        </p:nvSpPr>
        <p:spPr>
          <a:xfrm>
            <a:off x="625764" y="1825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3993cd2878d_2_328"/>
          <p:cNvSpPr txBox="1">
            <a:spLocks noGrp="1"/>
          </p:cNvSpPr>
          <p:nvPr>
            <p:ph type="body" idx="1"/>
          </p:nvPr>
        </p:nvSpPr>
        <p:spPr>
          <a:xfrm>
            <a:off x="625764" y="1880625"/>
            <a:ext cx="10515600" cy="45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1">
  <p:cSld name="Content slide 1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993cd2878d_2_331"/>
          <p:cNvSpPr txBox="1">
            <a:spLocks noGrp="1"/>
          </p:cNvSpPr>
          <p:nvPr>
            <p:ph type="title"/>
          </p:nvPr>
        </p:nvSpPr>
        <p:spPr>
          <a:xfrm>
            <a:off x="3057235" y="-90591"/>
            <a:ext cx="8010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g3993cd2878d_2_331"/>
          <p:cNvSpPr txBox="1">
            <a:spLocks noGrp="1"/>
          </p:cNvSpPr>
          <p:nvPr>
            <p:ph type="body" idx="1"/>
          </p:nvPr>
        </p:nvSpPr>
        <p:spPr>
          <a:xfrm>
            <a:off x="625764" y="1343818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1" name="Google Shape;131;g3993cd2878d_2_3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3273" y="296334"/>
            <a:ext cx="2576946" cy="451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993cd2878d_2_33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3993cd2878d_2_33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5" name="Google Shape;135;g3993cd2878d_2_3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g3993cd2878d_2_3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g3993cd2878d_2_3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2">
  <p:cSld name="Cover slide 2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993cd2878d_2_341"/>
          <p:cNvSpPr/>
          <p:nvPr/>
        </p:nvSpPr>
        <p:spPr>
          <a:xfrm>
            <a:off x="0" y="-9427"/>
            <a:ext cx="12192000" cy="54075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7A101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g3993cd2878d_2_3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1" y="5398212"/>
            <a:ext cx="12191999" cy="147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3993cd2878d_2_341" descr="A picture containing 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1369" y="2911216"/>
            <a:ext cx="6631743" cy="1212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3993cd2878d_2_341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48775" y="5704826"/>
            <a:ext cx="1626999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3993cd2878d_2_341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2170" y="5580547"/>
            <a:ext cx="2325367" cy="9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3993cd2878d_2_3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36480" y="5512487"/>
            <a:ext cx="1245749" cy="124574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3993cd2878d_2_341"/>
          <p:cNvSpPr txBox="1">
            <a:spLocks noGrp="1"/>
          </p:cNvSpPr>
          <p:nvPr>
            <p:ph type="ctrTitle"/>
          </p:nvPr>
        </p:nvSpPr>
        <p:spPr>
          <a:xfrm>
            <a:off x="502170" y="798999"/>
            <a:ext cx="109302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6" name="Google Shape;146;g3993cd2878d_2_341" descr="A picture containing graphical user interfac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15437" y="5713863"/>
            <a:ext cx="2458148" cy="748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1">
  <p:cSld name="Cover slide 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993cd2878d_2_350"/>
          <p:cNvSpPr/>
          <p:nvPr/>
        </p:nvSpPr>
        <p:spPr>
          <a:xfrm>
            <a:off x="0" y="-9427"/>
            <a:ext cx="12192000" cy="54075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7A101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g3993cd2878d_2_3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1" y="5398212"/>
            <a:ext cx="12191999" cy="147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3993cd2878d_2_350" descr="A picture containing 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1369" y="2911216"/>
            <a:ext cx="6631743" cy="1212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3993cd2878d_2_350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62832" y="5742740"/>
            <a:ext cx="1626999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3993cd2878d_2_350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2170" y="5580547"/>
            <a:ext cx="2325367" cy="9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3993cd2878d_2_3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44365" y="5485296"/>
            <a:ext cx="1245749" cy="124574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3993cd2878d_2_350"/>
          <p:cNvSpPr txBox="1">
            <a:spLocks noGrp="1"/>
          </p:cNvSpPr>
          <p:nvPr>
            <p:ph type="ctrTitle"/>
          </p:nvPr>
        </p:nvSpPr>
        <p:spPr>
          <a:xfrm>
            <a:off x="502170" y="798999"/>
            <a:ext cx="109302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4">
  <p:cSld name="Cover slide 4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g3993cd2878d_2_3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8255"/>
            <a:ext cx="12180890" cy="541646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3993cd2878d_2_358"/>
          <p:cNvSpPr txBox="1">
            <a:spLocks noGrp="1"/>
          </p:cNvSpPr>
          <p:nvPr>
            <p:ph type="ctrTitle"/>
          </p:nvPr>
        </p:nvSpPr>
        <p:spPr>
          <a:xfrm>
            <a:off x="348517" y="1989203"/>
            <a:ext cx="109302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3993cd2878d_2_358"/>
          <p:cNvSpPr txBox="1">
            <a:spLocks noGrp="1"/>
          </p:cNvSpPr>
          <p:nvPr>
            <p:ph type="subTitle" idx="1"/>
          </p:nvPr>
        </p:nvSpPr>
        <p:spPr>
          <a:xfrm>
            <a:off x="2713454" y="3411145"/>
            <a:ext cx="60684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59" name="Google Shape;159;g3993cd2878d_2_3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1529" y="661579"/>
            <a:ext cx="5104113" cy="893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3993cd2878d_2_358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62832" y="5742740"/>
            <a:ext cx="1626999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3993cd2878d_2_358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2170" y="5580547"/>
            <a:ext cx="2325367" cy="9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3993cd2878d_2_35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44365" y="5485296"/>
            <a:ext cx="1245749" cy="124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2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g3993cd2878d_2_19"/>
          <p:cNvPicPr preferRelativeResize="0"/>
          <p:nvPr/>
        </p:nvPicPr>
        <p:blipFill rotWithShape="1">
          <a:blip r:embed="rId2">
            <a:alphaModFix/>
          </a:blip>
          <a:srcRect t="6323"/>
          <a:stretch/>
        </p:blipFill>
        <p:spPr>
          <a:xfrm>
            <a:off x="0" y="0"/>
            <a:ext cx="12192000" cy="108408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g3993cd2878d_2_19"/>
          <p:cNvSpPr txBox="1">
            <a:spLocks noGrp="1"/>
          </p:cNvSpPr>
          <p:nvPr>
            <p:ph type="title"/>
          </p:nvPr>
        </p:nvSpPr>
        <p:spPr>
          <a:xfrm>
            <a:off x="-92364" y="-120741"/>
            <a:ext cx="1228436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3993cd2878d_2_19"/>
          <p:cNvSpPr txBox="1">
            <a:spLocks noGrp="1"/>
          </p:cNvSpPr>
          <p:nvPr>
            <p:ph type="body" idx="1"/>
          </p:nvPr>
        </p:nvSpPr>
        <p:spPr>
          <a:xfrm>
            <a:off x="663471" y="1611985"/>
            <a:ext cx="10515600" cy="50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5">
  <p:cSld name="Cover slide 5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g3993cd2878d_2_3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8256"/>
            <a:ext cx="12180890" cy="698511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3993cd2878d_2_366"/>
          <p:cNvSpPr txBox="1">
            <a:spLocks noGrp="1"/>
          </p:cNvSpPr>
          <p:nvPr>
            <p:ph type="ctrTitle"/>
          </p:nvPr>
        </p:nvSpPr>
        <p:spPr>
          <a:xfrm>
            <a:off x="348517" y="1989203"/>
            <a:ext cx="109302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g3993cd2878d_2_366"/>
          <p:cNvSpPr txBox="1">
            <a:spLocks noGrp="1"/>
          </p:cNvSpPr>
          <p:nvPr>
            <p:ph type="subTitle" idx="1"/>
          </p:nvPr>
        </p:nvSpPr>
        <p:spPr>
          <a:xfrm>
            <a:off x="2713454" y="3411145"/>
            <a:ext cx="60684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67" name="Google Shape;167;g3993cd2878d_2_3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1529" y="661579"/>
            <a:ext cx="5104113" cy="893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3993cd2878d_2_366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62832" y="5742740"/>
            <a:ext cx="1626999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3993cd2878d_2_366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2170" y="5580547"/>
            <a:ext cx="2325367" cy="9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3993cd2878d_2_36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44365" y="5485296"/>
            <a:ext cx="1245749" cy="124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3">
  <p:cSld name="Slide divider 3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g3993cd2878d_2_3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8255"/>
            <a:ext cx="12180890" cy="695476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3993cd2878d_2_374"/>
          <p:cNvSpPr txBox="1">
            <a:spLocks noGrp="1"/>
          </p:cNvSpPr>
          <p:nvPr>
            <p:ph type="title"/>
          </p:nvPr>
        </p:nvSpPr>
        <p:spPr>
          <a:xfrm>
            <a:off x="6090444" y="2662561"/>
            <a:ext cx="5257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"/>
              <a:buNone/>
              <a:defRPr sz="4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4" name="Google Shape;174;g3993cd2878d_2_3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402" y="2777060"/>
            <a:ext cx="5104113" cy="893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1">
  <p:cSld name="Background slide 1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g3993cd2878d_2_378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8" cy="689450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3993cd2878d_2_378"/>
          <p:cNvSpPr/>
          <p:nvPr/>
        </p:nvSpPr>
        <p:spPr>
          <a:xfrm>
            <a:off x="1" y="-18255"/>
            <a:ext cx="12192000" cy="6894600"/>
          </a:xfrm>
          <a:prstGeom prst="rect">
            <a:avLst/>
          </a:prstGeom>
          <a:solidFill>
            <a:srgbClr val="FFFFFF">
              <a:alpha val="4313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3993cd2878d_2_378"/>
          <p:cNvSpPr txBox="1">
            <a:spLocks noGrp="1"/>
          </p:cNvSpPr>
          <p:nvPr>
            <p:ph type="title"/>
          </p:nvPr>
        </p:nvSpPr>
        <p:spPr>
          <a:xfrm>
            <a:off x="625764" y="1825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g3993cd2878d_2_378"/>
          <p:cNvSpPr txBox="1">
            <a:spLocks noGrp="1"/>
          </p:cNvSpPr>
          <p:nvPr>
            <p:ph type="body" idx="1"/>
          </p:nvPr>
        </p:nvSpPr>
        <p:spPr>
          <a:xfrm>
            <a:off x="625764" y="1699274"/>
            <a:ext cx="10515600" cy="4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2">
  <p:cSld name="Background slide 2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3993cd2878d_2_383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8255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3993cd2878d_2_383"/>
          <p:cNvSpPr/>
          <p:nvPr/>
        </p:nvSpPr>
        <p:spPr>
          <a:xfrm>
            <a:off x="0" y="-18255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3993cd2878d_2_383"/>
          <p:cNvSpPr txBox="1">
            <a:spLocks noGrp="1"/>
          </p:cNvSpPr>
          <p:nvPr>
            <p:ph type="title"/>
          </p:nvPr>
        </p:nvSpPr>
        <p:spPr>
          <a:xfrm>
            <a:off x="625764" y="1825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g3993cd2878d_2_383"/>
          <p:cNvSpPr txBox="1">
            <a:spLocks noGrp="1"/>
          </p:cNvSpPr>
          <p:nvPr>
            <p:ph type="body" idx="1"/>
          </p:nvPr>
        </p:nvSpPr>
        <p:spPr>
          <a:xfrm>
            <a:off x="625764" y="1699274"/>
            <a:ext cx="10515600" cy="4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3">
  <p:cSld name="Background slide 3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g3993cd2878d_2_388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825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3993cd2878d_2_388"/>
          <p:cNvSpPr/>
          <p:nvPr/>
        </p:nvSpPr>
        <p:spPr>
          <a:xfrm>
            <a:off x="-1" y="-1"/>
            <a:ext cx="12192000" cy="6839700"/>
          </a:xfrm>
          <a:prstGeom prst="rect">
            <a:avLst/>
          </a:prstGeom>
          <a:solidFill>
            <a:srgbClr val="FFFFFF">
              <a:alpha val="4313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3993cd2878d_2_388"/>
          <p:cNvSpPr txBox="1">
            <a:spLocks noGrp="1"/>
          </p:cNvSpPr>
          <p:nvPr>
            <p:ph type="title"/>
          </p:nvPr>
        </p:nvSpPr>
        <p:spPr>
          <a:xfrm>
            <a:off x="625764" y="1825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g3993cd2878d_2_388"/>
          <p:cNvSpPr txBox="1">
            <a:spLocks noGrp="1"/>
          </p:cNvSpPr>
          <p:nvPr>
            <p:ph type="body" idx="1"/>
          </p:nvPr>
        </p:nvSpPr>
        <p:spPr>
          <a:xfrm>
            <a:off x="625764" y="1699274"/>
            <a:ext cx="10515600" cy="4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1">
  <p:cSld name="End slide 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993cd2878d_2_393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7A101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3993cd2878d_2_393"/>
          <p:cNvSpPr txBox="1"/>
          <p:nvPr/>
        </p:nvSpPr>
        <p:spPr>
          <a:xfrm>
            <a:off x="3076451" y="732040"/>
            <a:ext cx="5748900" cy="3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#impactin100days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93" name="Google Shape;193;g3993cd2878d_2_393" descr="A picture containing shap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4318643" y="5070798"/>
            <a:ext cx="3264427" cy="596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1">
  <p:cSld name="Slide divider 1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993cd2878d_2_397"/>
          <p:cNvSpPr txBox="1">
            <a:spLocks noGrp="1"/>
          </p:cNvSpPr>
          <p:nvPr>
            <p:ph type="title"/>
          </p:nvPr>
        </p:nvSpPr>
        <p:spPr>
          <a:xfrm>
            <a:off x="6449485" y="2560961"/>
            <a:ext cx="4803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g3993cd2878d_2_397"/>
          <p:cNvSpPr/>
          <p:nvPr/>
        </p:nvSpPr>
        <p:spPr>
          <a:xfrm>
            <a:off x="-1" y="-31684"/>
            <a:ext cx="5458800" cy="6889800"/>
          </a:xfrm>
          <a:prstGeom prst="rect">
            <a:avLst/>
          </a:prstGeom>
          <a:solidFill>
            <a:schemeClr val="dk2">
              <a:alpha val="9215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g3993cd2878d_2_3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401" y="2777059"/>
            <a:ext cx="5104113" cy="893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6">
  <p:cSld name="Cover slide 6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993cd2878d_2_401"/>
          <p:cNvSpPr/>
          <p:nvPr/>
        </p:nvSpPr>
        <p:spPr>
          <a:xfrm>
            <a:off x="-14514" y="0"/>
            <a:ext cx="12195300" cy="21180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7A101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g3993cd2878d_2_4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118078"/>
            <a:ext cx="12195400" cy="473992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3993cd2878d_2_401"/>
          <p:cNvSpPr txBox="1">
            <a:spLocks noGrp="1"/>
          </p:cNvSpPr>
          <p:nvPr>
            <p:ph type="ctrTitle"/>
          </p:nvPr>
        </p:nvSpPr>
        <p:spPr>
          <a:xfrm>
            <a:off x="357753" y="2483853"/>
            <a:ext cx="109302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g3993cd2878d_2_401"/>
          <p:cNvSpPr txBox="1">
            <a:spLocks noGrp="1"/>
          </p:cNvSpPr>
          <p:nvPr>
            <p:ph type="subTitle" idx="1"/>
          </p:nvPr>
        </p:nvSpPr>
        <p:spPr>
          <a:xfrm>
            <a:off x="2722690" y="3905795"/>
            <a:ext cx="60684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03" name="Google Shape;203;g3993cd2878d_2_4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2" y="-18256"/>
            <a:ext cx="11940741" cy="2142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3993cd2878d_2_401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62832" y="5742740"/>
            <a:ext cx="1626999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3993cd2878d_2_401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2170" y="5580547"/>
            <a:ext cx="2325367" cy="9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3993cd2878d_2_40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44365" y="5485296"/>
            <a:ext cx="1245749" cy="124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2">
  <p:cSld name="End slide 2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993cd2878d_2_410"/>
          <p:cNvSpPr/>
          <p:nvPr/>
        </p:nvSpPr>
        <p:spPr>
          <a:xfrm>
            <a:off x="1588" y="0"/>
            <a:ext cx="12190500" cy="6858000"/>
          </a:xfrm>
          <a:prstGeom prst="rect">
            <a:avLst/>
          </a:prstGeom>
          <a:solidFill>
            <a:schemeClr val="dk2">
              <a:alpha val="9215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g3993cd2878d_2_4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18642" y="5070798"/>
            <a:ext cx="3264432" cy="57136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3993cd2878d_2_410"/>
          <p:cNvSpPr txBox="1"/>
          <p:nvPr/>
        </p:nvSpPr>
        <p:spPr>
          <a:xfrm>
            <a:off x="3076451" y="732040"/>
            <a:ext cx="5748900" cy="3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#impactin100days</a:t>
            </a:r>
            <a:endParaRPr sz="44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993cd2878d_2_414"/>
          <p:cNvSpPr txBox="1">
            <a:spLocks noGrp="1"/>
          </p:cNvSpPr>
          <p:nvPr>
            <p:ph type="title"/>
          </p:nvPr>
        </p:nvSpPr>
        <p:spPr>
          <a:xfrm>
            <a:off x="310525" y="-8"/>
            <a:ext cx="114300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R="0" lvl="0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  <a:defRPr sz="4100" b="1" i="0" u="none" strike="noStrike" cap="none">
                <a:solidFill>
                  <a:srgbClr val="AD1F3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  <a:defRPr sz="4100" b="1" i="0" u="none" strike="noStrike" cap="none">
                <a:solidFill>
                  <a:srgbClr val="AD1F3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  <a:defRPr sz="4100" b="1" i="0" u="none" strike="noStrike" cap="none">
                <a:solidFill>
                  <a:srgbClr val="AD1F3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  <a:defRPr sz="4100" b="1" i="0" u="none" strike="noStrike" cap="none">
                <a:solidFill>
                  <a:srgbClr val="AD1F3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  <a:defRPr sz="4100" b="1" i="0" u="none" strike="noStrike" cap="none">
                <a:solidFill>
                  <a:srgbClr val="AD1F3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  <a:defRPr sz="4100" b="1" i="0" u="none" strike="noStrike" cap="none">
                <a:solidFill>
                  <a:srgbClr val="AD1F3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  <a:defRPr sz="4100" b="1" i="0" u="none" strike="noStrike" cap="none">
                <a:solidFill>
                  <a:srgbClr val="AD1F3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  <a:defRPr sz="4100" b="1" i="0" u="none" strike="noStrike" cap="none">
                <a:solidFill>
                  <a:srgbClr val="AD1F3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  <a:defRPr sz="4100" b="1" i="0" u="none" strike="noStrike" cap="none">
                <a:solidFill>
                  <a:srgbClr val="AD1F3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13" name="Google Shape;213;g3993cd2878d_2_414"/>
          <p:cNvSpPr txBox="1">
            <a:spLocks noGrp="1"/>
          </p:cNvSpPr>
          <p:nvPr>
            <p:ph type="sldNum" idx="12"/>
          </p:nvPr>
        </p:nvSpPr>
        <p:spPr>
          <a:xfrm>
            <a:off x="11620351" y="6391260"/>
            <a:ext cx="3813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75" tIns="32775" rIns="32775" bIns="32775" anchor="t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">
  <p:cSld name="1_Content slide 3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3993cd2878d_2_23"/>
          <p:cNvSpPr txBox="1">
            <a:spLocks noGrp="1"/>
          </p:cNvSpPr>
          <p:nvPr>
            <p:ph type="body" idx="1"/>
          </p:nvPr>
        </p:nvSpPr>
        <p:spPr>
          <a:xfrm>
            <a:off x="625764" y="1343819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g3993cd2878d_2_23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609" cy="95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Subtitle Alt">
  <p:cSld name="1_Title &amp; Subtitle Al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993cd2878d_2_417"/>
          <p:cNvSpPr txBox="1">
            <a:spLocks noGrp="1"/>
          </p:cNvSpPr>
          <p:nvPr>
            <p:ph type="sldNum" idx="12"/>
          </p:nvPr>
        </p:nvSpPr>
        <p:spPr>
          <a:xfrm>
            <a:off x="11401743" y="294680"/>
            <a:ext cx="3813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675" tIns="43675" rIns="43675" bIns="43675" anchor="t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16" name="Google Shape;216;g3993cd2878d_2_4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17103" y="248400"/>
            <a:ext cx="1389464" cy="639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 Alt">
  <p:cSld name="Title &amp; Bullets Al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993cd2878d_2_420"/>
          <p:cNvSpPr txBox="1">
            <a:spLocks noGrp="1"/>
          </p:cNvSpPr>
          <p:nvPr>
            <p:ph type="title"/>
          </p:nvPr>
        </p:nvSpPr>
        <p:spPr>
          <a:xfrm>
            <a:off x="381000" y="890299"/>
            <a:ext cx="96741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marR="0"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6300" b="0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19" name="Google Shape;219;g3993cd2878d_2_420"/>
          <p:cNvSpPr txBox="1">
            <a:spLocks noGrp="1"/>
          </p:cNvSpPr>
          <p:nvPr>
            <p:ph type="body" idx="1"/>
          </p:nvPr>
        </p:nvSpPr>
        <p:spPr>
          <a:xfrm>
            <a:off x="381000" y="1928813"/>
            <a:ext cx="11430000" cy="42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marL="457200" marR="0" lvl="0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20" name="Google Shape;220;g3993cd2878d_2_420"/>
          <p:cNvSpPr txBox="1">
            <a:spLocks noGrp="1"/>
          </p:cNvSpPr>
          <p:nvPr>
            <p:ph type="sldNum" idx="12"/>
          </p:nvPr>
        </p:nvSpPr>
        <p:spPr>
          <a:xfrm>
            <a:off x="11424960" y="303609"/>
            <a:ext cx="3813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25" tIns="35725" rIns="35725" bIns="35725" anchor="t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 Alt">
  <p:cSld name="Title &amp; Bullets Al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3993cd2878d_2_26"/>
          <p:cNvSpPr txBox="1">
            <a:spLocks noGrp="1"/>
          </p:cNvSpPr>
          <p:nvPr>
            <p:ph type="title"/>
          </p:nvPr>
        </p:nvSpPr>
        <p:spPr>
          <a:xfrm>
            <a:off x="381000" y="890299"/>
            <a:ext cx="96741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marR="0"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6300" b="0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37" name="Google Shape;37;g3993cd2878d_2_26"/>
          <p:cNvSpPr txBox="1">
            <a:spLocks noGrp="1"/>
          </p:cNvSpPr>
          <p:nvPr>
            <p:ph type="body" idx="1"/>
          </p:nvPr>
        </p:nvSpPr>
        <p:spPr>
          <a:xfrm>
            <a:off x="381000" y="1928813"/>
            <a:ext cx="11430000" cy="42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marL="457200" marR="0" lvl="0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38" name="Google Shape;38;g3993cd2878d_2_26"/>
          <p:cNvSpPr txBox="1">
            <a:spLocks noGrp="1"/>
          </p:cNvSpPr>
          <p:nvPr>
            <p:ph type="sldNum" idx="12"/>
          </p:nvPr>
        </p:nvSpPr>
        <p:spPr>
          <a:xfrm>
            <a:off x="11424960" y="303609"/>
            <a:ext cx="3813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25" tIns="35725" rIns="35725" bIns="35725" anchor="t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1">
  <p:cSld name="End slide 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g3993cd2878d_2_30" descr="A multicolored cubes stacked toget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g3993cd2878d_2_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Google Shape;42;g3993cd2878d_2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1495" y="1026869"/>
            <a:ext cx="9751813" cy="123491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g3993cd2878d_2_30"/>
          <p:cNvSpPr txBox="1"/>
          <p:nvPr/>
        </p:nvSpPr>
        <p:spPr>
          <a:xfrm>
            <a:off x="141401" y="2731767"/>
            <a:ext cx="12192000" cy="1242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#impactin100days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g3993cd2878d_2_30" descr="A picture containing 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4566200" y="5501194"/>
            <a:ext cx="2783540" cy="50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4">
  <p:cSld name="Content slide 4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993cd2878d_2_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">
  <p:cSld name="Content slide 3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g3993cd2878d_2_38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r="-2"/>
          <a:stretch/>
        </p:blipFill>
        <p:spPr>
          <a:xfrm>
            <a:off x="0" y="-27209"/>
            <a:ext cx="12192199" cy="1325564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g3993cd2878d_2_38"/>
          <p:cNvSpPr/>
          <p:nvPr/>
        </p:nvSpPr>
        <p:spPr>
          <a:xfrm>
            <a:off x="0" y="1298354"/>
            <a:ext cx="12192000" cy="55596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g3993cd2878d_2_38"/>
          <p:cNvSpPr txBox="1">
            <a:spLocks noGrp="1"/>
          </p:cNvSpPr>
          <p:nvPr>
            <p:ph type="title"/>
          </p:nvPr>
        </p:nvSpPr>
        <p:spPr>
          <a:xfrm>
            <a:off x="586259" y="-31425"/>
            <a:ext cx="105551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g3993cd2878d_2_38"/>
          <p:cNvSpPr txBox="1">
            <a:spLocks noGrp="1"/>
          </p:cNvSpPr>
          <p:nvPr>
            <p:ph type="body" idx="1"/>
          </p:nvPr>
        </p:nvSpPr>
        <p:spPr>
          <a:xfrm>
            <a:off x="586259" y="1649691"/>
            <a:ext cx="10515600" cy="428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2">
  <p:cSld name="End slide 2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g3993cd2878d_2_43" descr="A multicolored cubes stacked toget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g3993cd2878d_2_43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g3993cd2878d_2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311" y="2965494"/>
            <a:ext cx="9643318" cy="123491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g3993cd2878d_2_43"/>
          <p:cNvSpPr txBox="1"/>
          <p:nvPr/>
        </p:nvSpPr>
        <p:spPr>
          <a:xfrm>
            <a:off x="84841" y="585470"/>
            <a:ext cx="12192000" cy="1242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#impactin100days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g3993cd2878d_2_43" descr="A picture containing 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4566200" y="5501194"/>
            <a:ext cx="2783540" cy="50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993cd2878d_2_0"/>
          <p:cNvSpPr/>
          <p:nvPr/>
        </p:nvSpPr>
        <p:spPr>
          <a:xfrm>
            <a:off x="0" y="-1"/>
            <a:ext cx="12192000" cy="104370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g3993cd2878d_2_0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9982200" y="349508"/>
            <a:ext cx="1969330" cy="34468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g3993cd2878d_2_0"/>
          <p:cNvSpPr txBox="1">
            <a:spLocks noGrp="1"/>
          </p:cNvSpPr>
          <p:nvPr>
            <p:ph type="body" idx="1"/>
          </p:nvPr>
        </p:nvSpPr>
        <p:spPr>
          <a:xfrm>
            <a:off x="586259" y="1393217"/>
            <a:ext cx="10515600" cy="4537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3993cd2878d_2_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g3993cd2878d_2_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g3993cd2878d_2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" name="Google Shape;16;g3993cd2878d_2_0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609" cy="95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993cd2878d_2_311"/>
          <p:cNvSpPr txBox="1">
            <a:spLocks noGrp="1"/>
          </p:cNvSpPr>
          <p:nvPr>
            <p:ph type="body" idx="1"/>
          </p:nvPr>
        </p:nvSpPr>
        <p:spPr>
          <a:xfrm>
            <a:off x="625764" y="1343818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g3993cd2878d_2_3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g3993cd2878d_2_3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g3993cd2878d_2_3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3" name="Google Shape;113;g3993cd2878d_2_311"/>
          <p:cNvSpPr txBox="1">
            <a:spLocks noGrp="1"/>
          </p:cNvSpPr>
          <p:nvPr>
            <p:ph type="title"/>
          </p:nvPr>
        </p:nvSpPr>
        <p:spPr>
          <a:xfrm>
            <a:off x="625764" y="1825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993cd2878d_2_96"/>
          <p:cNvSpPr txBox="1">
            <a:spLocks noGrp="1"/>
          </p:cNvSpPr>
          <p:nvPr>
            <p:ph type="ctrTitle"/>
          </p:nvPr>
        </p:nvSpPr>
        <p:spPr>
          <a:xfrm>
            <a:off x="744825" y="5173375"/>
            <a:ext cx="81162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3300">
                <a:solidFill>
                  <a:srgbClr val="FFFFFF"/>
                </a:solidFill>
              </a:rPr>
              <a:t>GBVF Maturity 30-Day Project</a:t>
            </a:r>
            <a:endParaRPr sz="330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 sz="330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4000">
                <a:solidFill>
                  <a:srgbClr val="FFFFFF"/>
                </a:solidFill>
              </a:rPr>
              <a:t>Refresh Workshop</a:t>
            </a:r>
            <a:endParaRPr sz="4800"/>
          </a:p>
        </p:txBody>
      </p:sp>
      <p:sp>
        <p:nvSpPr>
          <p:cNvPr id="226" name="Google Shape;226;g3993cd2878d_2_96"/>
          <p:cNvSpPr/>
          <p:nvPr/>
        </p:nvSpPr>
        <p:spPr>
          <a:xfrm>
            <a:off x="2820681" y="330180"/>
            <a:ext cx="4122795" cy="4163225"/>
          </a:xfrm>
          <a:prstGeom prst="ellipse">
            <a:avLst/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3993cd2878d_2_96"/>
          <p:cNvSpPr/>
          <p:nvPr/>
        </p:nvSpPr>
        <p:spPr>
          <a:xfrm>
            <a:off x="3083539" y="595615"/>
            <a:ext cx="3597078" cy="3632353"/>
          </a:xfrm>
          <a:prstGeom prst="ellipse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g3993cd2878d_2_96" descr="A person with a fla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8473"/>
          <a:stretch/>
        </p:blipFill>
        <p:spPr>
          <a:xfrm>
            <a:off x="3944900" y="1028426"/>
            <a:ext cx="1978825" cy="232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3993cd2878d_2_96"/>
          <p:cNvSpPr txBox="1"/>
          <p:nvPr/>
        </p:nvSpPr>
        <p:spPr>
          <a:xfrm>
            <a:off x="3434300" y="3227250"/>
            <a:ext cx="30000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GB" sz="31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Movement</a:t>
            </a:r>
            <a:endParaRPr sz="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a563034cd3_0_77"/>
          <p:cNvSpPr/>
          <p:nvPr/>
        </p:nvSpPr>
        <p:spPr>
          <a:xfrm>
            <a:off x="678167" y="2120033"/>
            <a:ext cx="3110700" cy="31707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g3a563034cd3_0_77"/>
          <p:cNvSpPr/>
          <p:nvPr/>
        </p:nvSpPr>
        <p:spPr>
          <a:xfrm>
            <a:off x="312071" y="0"/>
            <a:ext cx="9921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</a:pPr>
            <a:r>
              <a:rPr lang="en-GB" sz="4300" b="1" i="0" u="none" strike="noStrike" cap="none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Sharpening </a:t>
            </a:r>
            <a:r>
              <a:rPr lang="en-GB" sz="43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our 30-Day</a:t>
            </a:r>
            <a:r>
              <a:rPr lang="en-GB" sz="4300" b="1" i="0" u="none" strike="noStrike" cap="none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43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</a:t>
            </a:r>
            <a:r>
              <a:rPr lang="en-GB" sz="4300" b="1" i="0" u="none" strike="noStrike" cap="none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lan</a:t>
            </a:r>
            <a:endParaRPr sz="4300" b="1" i="0" u="none" strike="noStrike" cap="none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5" name="Google Shape;315;g3a563034cd3_0_77"/>
          <p:cNvSpPr txBox="1">
            <a:spLocks noGrp="1"/>
          </p:cNvSpPr>
          <p:nvPr>
            <p:ph type="body" idx="1"/>
          </p:nvPr>
        </p:nvSpPr>
        <p:spPr>
          <a:xfrm>
            <a:off x="4322633" y="1604200"/>
            <a:ext cx="7470900" cy="43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/>
          <a:p>
            <a:pPr marL="609600" marR="0" lvl="0" indent="-4635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Raleway"/>
              <a:buChar char="●"/>
            </a:pPr>
            <a:r>
              <a:rPr lang="en-GB" sz="25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Translate the Troika advice into action steps in the work plan.</a:t>
            </a:r>
            <a:endParaRPr sz="25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25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600" marR="0" lvl="0" indent="-4635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Raleway"/>
              <a:buChar char="●"/>
            </a:pPr>
            <a:r>
              <a:rPr lang="en-GB" sz="25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What else can the team do in the next part of the challenge to increase the odds of achieving the goal? </a:t>
            </a:r>
            <a:endParaRPr sz="25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60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25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600" marR="0" lvl="0" indent="-4635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Raleway"/>
              <a:buChar char="●"/>
            </a:pPr>
            <a:r>
              <a:rPr lang="en-GB" sz="25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Prioritise if need be, and build into the plan.</a:t>
            </a:r>
            <a:endParaRPr sz="25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21920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25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16" name="Google Shape;316;g3a563034cd3_0_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5567" y="3043433"/>
            <a:ext cx="1376000" cy="1324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a563034cd3_0_218"/>
          <p:cNvSpPr txBox="1">
            <a:spLocks noGrp="1"/>
          </p:cNvSpPr>
          <p:nvPr>
            <p:ph type="title"/>
          </p:nvPr>
        </p:nvSpPr>
        <p:spPr>
          <a:xfrm>
            <a:off x="518526" y="-207702"/>
            <a:ext cx="10481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</a:pPr>
            <a:r>
              <a:rPr lang="en-GB" sz="4300" dirty="0"/>
              <a:t>Reflect on the team agreement</a:t>
            </a:r>
            <a:endParaRPr dirty="0"/>
          </a:p>
        </p:txBody>
      </p:sp>
      <p:sp>
        <p:nvSpPr>
          <p:cNvPr id="322" name="Google Shape;322;g3a563034cd3_0_218"/>
          <p:cNvSpPr txBox="1"/>
          <p:nvPr/>
        </p:nvSpPr>
        <p:spPr>
          <a:xfrm>
            <a:off x="6073300" y="2129800"/>
            <a:ext cx="5729400" cy="329970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3" name="Google Shape;323;g3a563034cd3_0_218"/>
          <p:cNvSpPr txBox="1"/>
          <p:nvPr/>
        </p:nvSpPr>
        <p:spPr>
          <a:xfrm>
            <a:off x="5890000" y="2334834"/>
            <a:ext cx="6096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Add your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Mentimeter code here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g3a563034cd3_0_218"/>
          <p:cNvSpPr/>
          <p:nvPr/>
        </p:nvSpPr>
        <p:spPr>
          <a:xfrm>
            <a:off x="1385742" y="2129808"/>
            <a:ext cx="3110700" cy="31707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5" name="Google Shape;325;g3a563034cd3_0_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7254" y="2827713"/>
            <a:ext cx="2087672" cy="189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a563034cd3_0_91"/>
          <p:cNvSpPr/>
          <p:nvPr/>
        </p:nvSpPr>
        <p:spPr>
          <a:xfrm>
            <a:off x="8051700" y="4160025"/>
            <a:ext cx="3175200" cy="28209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Advice and ideas to prepare for Sustainability &amp; Scaling? </a:t>
            </a:r>
            <a:endParaRPr sz="24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32" name="Google Shape;332;g3a563034cd3_0_91"/>
          <p:cNvSpPr/>
          <p:nvPr/>
        </p:nvSpPr>
        <p:spPr>
          <a:xfrm>
            <a:off x="1299600" y="4171275"/>
            <a:ext cx="3175200" cy="2820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Assess progress?</a:t>
            </a:r>
            <a:endParaRPr sz="24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Revised the goal? </a:t>
            </a:r>
            <a:endParaRPr sz="24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33" name="Google Shape;333;g3a563034cd3_0_91"/>
          <p:cNvSpPr txBox="1"/>
          <p:nvPr/>
        </p:nvSpPr>
        <p:spPr>
          <a:xfrm>
            <a:off x="4698400" y="4254875"/>
            <a:ext cx="3175200" cy="27261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New ideas to integrate into the Plan?</a:t>
            </a:r>
            <a:endParaRPr sz="2400" b="1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Support needed?</a:t>
            </a:r>
            <a:endParaRPr sz="2400" b="1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700" b="1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700" b="1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700" b="1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34" name="Google Shape;334;g3a563034cd3_0_91"/>
          <p:cNvSpPr/>
          <p:nvPr/>
        </p:nvSpPr>
        <p:spPr>
          <a:xfrm>
            <a:off x="-27200" y="2642966"/>
            <a:ext cx="12246300" cy="1611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5" name="Google Shape;335;g3a563034cd3_0_91"/>
          <p:cNvCxnSpPr/>
          <p:nvPr/>
        </p:nvCxnSpPr>
        <p:spPr>
          <a:xfrm rot="10800000" flipH="1">
            <a:off x="1387200" y="3467617"/>
            <a:ext cx="10004700" cy="123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36" name="Google Shape;336;g3a563034cd3_0_91"/>
          <p:cNvSpPr/>
          <p:nvPr/>
        </p:nvSpPr>
        <p:spPr>
          <a:xfrm>
            <a:off x="9814596" y="3012400"/>
            <a:ext cx="869100" cy="833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8387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g3a563034cd3_0_91"/>
          <p:cNvSpPr/>
          <p:nvPr/>
        </p:nvSpPr>
        <p:spPr>
          <a:xfrm>
            <a:off x="1387202" y="3003394"/>
            <a:ext cx="869100" cy="851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8387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8" name="Google Shape;338;g3a563034cd3_0_91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3900" y="3137634"/>
            <a:ext cx="315810" cy="67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g3a563034cd3_0_91" descr="A picture containing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32560" y="3159845"/>
            <a:ext cx="433273" cy="538308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g3a563034cd3_0_91"/>
          <p:cNvSpPr/>
          <p:nvPr/>
        </p:nvSpPr>
        <p:spPr>
          <a:xfrm>
            <a:off x="5903966" y="3023442"/>
            <a:ext cx="869100" cy="851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8387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Google Shape;341;g3a563034cd3_0_9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11138" y="3191203"/>
            <a:ext cx="626101" cy="413801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g3a563034cd3_0_91"/>
          <p:cNvSpPr/>
          <p:nvPr/>
        </p:nvSpPr>
        <p:spPr>
          <a:xfrm>
            <a:off x="8051700" y="1577750"/>
            <a:ext cx="3837000" cy="1407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Looking forward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g3a563034cd3_0_91"/>
          <p:cNvSpPr/>
          <p:nvPr/>
        </p:nvSpPr>
        <p:spPr>
          <a:xfrm flipH="1">
            <a:off x="637800" y="1577755"/>
            <a:ext cx="3837000" cy="1407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Looking Back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g3a563034cd3_0_91"/>
          <p:cNvSpPr/>
          <p:nvPr/>
        </p:nvSpPr>
        <p:spPr>
          <a:xfrm rot="5400000">
            <a:off x="5566167" y="904925"/>
            <a:ext cx="1544700" cy="1931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000">
                <a:solidFill>
                  <a:srgbClr val="FFFFFF"/>
                </a:solidFill>
              </a:rPr>
              <a:t>Looking now</a:t>
            </a: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g3a563034cd3_0_91"/>
          <p:cNvSpPr txBox="1"/>
          <p:nvPr/>
        </p:nvSpPr>
        <p:spPr>
          <a:xfrm>
            <a:off x="266101" y="220682"/>
            <a:ext cx="105156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43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Conversation with </a:t>
            </a:r>
            <a:r>
              <a:rPr lang="en-GB" sz="43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Leaders</a:t>
            </a:r>
            <a:endParaRPr sz="43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993cd2878d_2_424"/>
          <p:cNvSpPr txBox="1">
            <a:spLocks noGrp="1"/>
          </p:cNvSpPr>
          <p:nvPr>
            <p:ph type="title"/>
          </p:nvPr>
        </p:nvSpPr>
        <p:spPr>
          <a:xfrm>
            <a:off x="2987525" y="112700"/>
            <a:ext cx="9204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sz="4300"/>
              <a:t>The 30-Day Project </a:t>
            </a:r>
            <a:endParaRPr sz="4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5" name="Google Shape;235;g3993cd2878d_2_424"/>
          <p:cNvSpPr txBox="1"/>
          <p:nvPr/>
        </p:nvSpPr>
        <p:spPr>
          <a:xfrm>
            <a:off x="2315707" y="4997225"/>
            <a:ext cx="16083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Project </a:t>
            </a:r>
            <a:endParaRPr sz="22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36" name="Google Shape;236;g3993cd2878d_2_424" title="30 Day Challenge Race final 2.png"/>
          <p:cNvPicPr preferRelativeResize="0"/>
          <p:nvPr/>
        </p:nvPicPr>
        <p:blipFill rotWithShape="1">
          <a:blip r:embed="rId3">
            <a:alphaModFix/>
          </a:blip>
          <a:srcRect t="15763"/>
          <a:stretch/>
        </p:blipFill>
        <p:spPr>
          <a:xfrm>
            <a:off x="568800" y="1669950"/>
            <a:ext cx="10926500" cy="511889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3993cd2878d_2_424"/>
          <p:cNvSpPr/>
          <p:nvPr/>
        </p:nvSpPr>
        <p:spPr>
          <a:xfrm>
            <a:off x="4875725" y="865000"/>
            <a:ext cx="1608300" cy="1660500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950910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endParaRPr sz="1467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a563034cd3_0_13"/>
          <p:cNvSpPr/>
          <p:nvPr/>
        </p:nvSpPr>
        <p:spPr>
          <a:xfrm>
            <a:off x="0" y="1073401"/>
            <a:ext cx="12192000" cy="578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g3a563034cd3_0_13"/>
          <p:cNvSpPr txBox="1">
            <a:spLocks noGrp="1"/>
          </p:cNvSpPr>
          <p:nvPr>
            <p:ph type="title"/>
          </p:nvPr>
        </p:nvSpPr>
        <p:spPr>
          <a:xfrm>
            <a:off x="-1" y="-101923"/>
            <a:ext cx="12192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aleway"/>
              <a:buNone/>
            </a:pPr>
            <a:r>
              <a:rPr lang="en-GB"/>
              <a:t>What We Are Doing Today</a:t>
            </a:r>
            <a:endParaRPr/>
          </a:p>
        </p:txBody>
      </p:sp>
      <p:sp>
        <p:nvSpPr>
          <p:cNvPr id="244" name="Google Shape;244;g3a563034cd3_0_13"/>
          <p:cNvSpPr/>
          <p:nvPr/>
        </p:nvSpPr>
        <p:spPr>
          <a:xfrm>
            <a:off x="536704" y="2110252"/>
            <a:ext cx="1657550" cy="1657550"/>
          </a:xfrm>
          <a:custGeom>
            <a:avLst/>
            <a:gdLst/>
            <a:ahLst/>
            <a:cxnLst/>
            <a:rect l="l" t="t" r="r" b="b"/>
            <a:pathLst>
              <a:path w="1447642" h="1447642" extrusionOk="0">
                <a:moveTo>
                  <a:pt x="722948" y="174625"/>
                </a:moveTo>
                <a:cubicBezTo>
                  <a:pt x="420118" y="174625"/>
                  <a:pt x="174625" y="420508"/>
                  <a:pt x="174625" y="723821"/>
                </a:cubicBezTo>
                <a:cubicBezTo>
                  <a:pt x="174625" y="1027134"/>
                  <a:pt x="420118" y="1273017"/>
                  <a:pt x="722948" y="1273017"/>
                </a:cubicBezTo>
                <a:cubicBezTo>
                  <a:pt x="1025778" y="1273017"/>
                  <a:pt x="1271271" y="1027134"/>
                  <a:pt x="1271271" y="723821"/>
                </a:cubicBezTo>
                <a:cubicBezTo>
                  <a:pt x="1271271" y="420508"/>
                  <a:pt x="1025778" y="174625"/>
                  <a:pt x="722948" y="174625"/>
                </a:cubicBezTo>
                <a:close/>
                <a:moveTo>
                  <a:pt x="723821" y="0"/>
                </a:moveTo>
                <a:cubicBezTo>
                  <a:pt x="1123576" y="0"/>
                  <a:pt x="1447642" y="324066"/>
                  <a:pt x="1447642" y="723821"/>
                </a:cubicBezTo>
                <a:cubicBezTo>
                  <a:pt x="1447642" y="1123576"/>
                  <a:pt x="1123576" y="1447642"/>
                  <a:pt x="723821" y="1447642"/>
                </a:cubicBezTo>
                <a:cubicBezTo>
                  <a:pt x="324066" y="1447642"/>
                  <a:pt x="0" y="1123576"/>
                  <a:pt x="0" y="723821"/>
                </a:cubicBezTo>
                <a:cubicBezTo>
                  <a:pt x="0" y="324066"/>
                  <a:pt x="324066" y="0"/>
                  <a:pt x="723821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g3a563034cd3_0_13"/>
          <p:cNvSpPr/>
          <p:nvPr/>
        </p:nvSpPr>
        <p:spPr>
          <a:xfrm>
            <a:off x="3628717" y="2157955"/>
            <a:ext cx="1657550" cy="1657550"/>
          </a:xfrm>
          <a:custGeom>
            <a:avLst/>
            <a:gdLst/>
            <a:ahLst/>
            <a:cxnLst/>
            <a:rect l="l" t="t" r="r" b="b"/>
            <a:pathLst>
              <a:path w="1447642" h="1447642" extrusionOk="0">
                <a:moveTo>
                  <a:pt x="722948" y="174625"/>
                </a:moveTo>
                <a:cubicBezTo>
                  <a:pt x="420118" y="174625"/>
                  <a:pt x="174625" y="420508"/>
                  <a:pt x="174625" y="723821"/>
                </a:cubicBezTo>
                <a:cubicBezTo>
                  <a:pt x="174625" y="1027134"/>
                  <a:pt x="420118" y="1273017"/>
                  <a:pt x="722948" y="1273017"/>
                </a:cubicBezTo>
                <a:cubicBezTo>
                  <a:pt x="1025778" y="1273017"/>
                  <a:pt x="1271271" y="1027134"/>
                  <a:pt x="1271271" y="723821"/>
                </a:cubicBezTo>
                <a:cubicBezTo>
                  <a:pt x="1271271" y="420508"/>
                  <a:pt x="1025778" y="174625"/>
                  <a:pt x="722948" y="174625"/>
                </a:cubicBezTo>
                <a:close/>
                <a:moveTo>
                  <a:pt x="723821" y="0"/>
                </a:moveTo>
                <a:cubicBezTo>
                  <a:pt x="1123576" y="0"/>
                  <a:pt x="1447642" y="324066"/>
                  <a:pt x="1447642" y="723821"/>
                </a:cubicBezTo>
                <a:cubicBezTo>
                  <a:pt x="1447642" y="1123576"/>
                  <a:pt x="1123576" y="1447642"/>
                  <a:pt x="723821" y="1447642"/>
                </a:cubicBezTo>
                <a:cubicBezTo>
                  <a:pt x="324066" y="1447642"/>
                  <a:pt x="0" y="1123576"/>
                  <a:pt x="0" y="723821"/>
                </a:cubicBezTo>
                <a:cubicBezTo>
                  <a:pt x="0" y="324066"/>
                  <a:pt x="324066" y="0"/>
                  <a:pt x="723821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3a563034cd3_0_13"/>
          <p:cNvSpPr/>
          <p:nvPr/>
        </p:nvSpPr>
        <p:spPr>
          <a:xfrm>
            <a:off x="6797800" y="2157955"/>
            <a:ext cx="1657550" cy="1657550"/>
          </a:xfrm>
          <a:custGeom>
            <a:avLst/>
            <a:gdLst/>
            <a:ahLst/>
            <a:cxnLst/>
            <a:rect l="l" t="t" r="r" b="b"/>
            <a:pathLst>
              <a:path w="1447642" h="1447642" extrusionOk="0">
                <a:moveTo>
                  <a:pt x="722948" y="174625"/>
                </a:moveTo>
                <a:cubicBezTo>
                  <a:pt x="420118" y="174625"/>
                  <a:pt x="174625" y="420508"/>
                  <a:pt x="174625" y="723821"/>
                </a:cubicBezTo>
                <a:cubicBezTo>
                  <a:pt x="174625" y="1027134"/>
                  <a:pt x="420118" y="1273017"/>
                  <a:pt x="722948" y="1273017"/>
                </a:cubicBezTo>
                <a:cubicBezTo>
                  <a:pt x="1025778" y="1273017"/>
                  <a:pt x="1271271" y="1027134"/>
                  <a:pt x="1271271" y="723821"/>
                </a:cubicBezTo>
                <a:cubicBezTo>
                  <a:pt x="1271271" y="420508"/>
                  <a:pt x="1025778" y="174625"/>
                  <a:pt x="722948" y="174625"/>
                </a:cubicBezTo>
                <a:close/>
                <a:moveTo>
                  <a:pt x="723821" y="0"/>
                </a:moveTo>
                <a:cubicBezTo>
                  <a:pt x="1123576" y="0"/>
                  <a:pt x="1447642" y="324066"/>
                  <a:pt x="1447642" y="723821"/>
                </a:cubicBezTo>
                <a:cubicBezTo>
                  <a:pt x="1447642" y="1123576"/>
                  <a:pt x="1123576" y="1447642"/>
                  <a:pt x="723821" y="1447642"/>
                </a:cubicBezTo>
                <a:cubicBezTo>
                  <a:pt x="324066" y="1447642"/>
                  <a:pt x="0" y="1123576"/>
                  <a:pt x="0" y="723821"/>
                </a:cubicBezTo>
                <a:cubicBezTo>
                  <a:pt x="0" y="324066"/>
                  <a:pt x="324066" y="0"/>
                  <a:pt x="723821" y="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g3a563034cd3_0_13"/>
          <p:cNvSpPr/>
          <p:nvPr/>
        </p:nvSpPr>
        <p:spPr>
          <a:xfrm>
            <a:off x="9747763" y="2157955"/>
            <a:ext cx="1657550" cy="1657550"/>
          </a:xfrm>
          <a:custGeom>
            <a:avLst/>
            <a:gdLst/>
            <a:ahLst/>
            <a:cxnLst/>
            <a:rect l="l" t="t" r="r" b="b"/>
            <a:pathLst>
              <a:path w="1447642" h="1447642" extrusionOk="0">
                <a:moveTo>
                  <a:pt x="722948" y="174625"/>
                </a:moveTo>
                <a:cubicBezTo>
                  <a:pt x="420118" y="174625"/>
                  <a:pt x="174625" y="420508"/>
                  <a:pt x="174625" y="723821"/>
                </a:cubicBezTo>
                <a:cubicBezTo>
                  <a:pt x="174625" y="1027134"/>
                  <a:pt x="420118" y="1273017"/>
                  <a:pt x="722948" y="1273017"/>
                </a:cubicBezTo>
                <a:cubicBezTo>
                  <a:pt x="1025778" y="1273017"/>
                  <a:pt x="1271271" y="1027134"/>
                  <a:pt x="1271271" y="723821"/>
                </a:cubicBezTo>
                <a:cubicBezTo>
                  <a:pt x="1271271" y="420508"/>
                  <a:pt x="1025778" y="174625"/>
                  <a:pt x="722948" y="174625"/>
                </a:cubicBezTo>
                <a:close/>
                <a:moveTo>
                  <a:pt x="723821" y="0"/>
                </a:moveTo>
                <a:cubicBezTo>
                  <a:pt x="1123576" y="0"/>
                  <a:pt x="1447642" y="324066"/>
                  <a:pt x="1447642" y="723821"/>
                </a:cubicBezTo>
                <a:cubicBezTo>
                  <a:pt x="1447642" y="1123576"/>
                  <a:pt x="1123576" y="1447642"/>
                  <a:pt x="723821" y="1447642"/>
                </a:cubicBezTo>
                <a:cubicBezTo>
                  <a:pt x="324066" y="1447642"/>
                  <a:pt x="0" y="1123576"/>
                  <a:pt x="0" y="723821"/>
                </a:cubicBezTo>
                <a:cubicBezTo>
                  <a:pt x="0" y="324066"/>
                  <a:pt x="324066" y="0"/>
                  <a:pt x="723821" y="0"/>
                </a:cubicBezTo>
                <a:close/>
              </a:path>
            </a:pathLst>
          </a:custGeom>
          <a:gradFill>
            <a:gsLst>
              <a:gs pos="0">
                <a:srgbClr val="406C16"/>
              </a:gs>
              <a:gs pos="50000">
                <a:srgbClr val="5E9D20"/>
              </a:gs>
              <a:gs pos="100000">
                <a:srgbClr val="71BC2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g3a563034cd3_0_13" descr="A calendar with a check mar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1337" y="2623128"/>
            <a:ext cx="772340" cy="755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3a563034cd3_0_13" descr="A group of people in a circ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51548" y="2570165"/>
            <a:ext cx="960743" cy="759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g3a563034cd3_0_13" descr="A white magnifying glass with a arrow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0196" y="2558020"/>
            <a:ext cx="823264" cy="820762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g3a563034cd3_0_13"/>
          <p:cNvSpPr/>
          <p:nvPr/>
        </p:nvSpPr>
        <p:spPr>
          <a:xfrm>
            <a:off x="222388" y="4077158"/>
            <a:ext cx="2319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Review </a:t>
            </a:r>
            <a:r>
              <a:rPr lang="en-GB" sz="19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progress</a:t>
            </a:r>
            <a:r>
              <a:rPr lang="en-GB" sz="190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1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so far,</a:t>
            </a:r>
            <a:r>
              <a:rPr lang="en-GB" sz="190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and renew our commitment to the </a:t>
            </a:r>
            <a:r>
              <a:rPr lang="en-GB" sz="1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30</a:t>
            </a:r>
            <a:r>
              <a:rPr lang="en-GB" sz="190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-day Goal.</a:t>
            </a:r>
            <a:endParaRPr sz="190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2" name="Google Shape;252;g3a563034cd3_0_13"/>
          <p:cNvSpPr/>
          <p:nvPr/>
        </p:nvSpPr>
        <p:spPr>
          <a:xfrm>
            <a:off x="3144701" y="4077150"/>
            <a:ext cx="27594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Sharpen </a:t>
            </a:r>
            <a:r>
              <a:rPr lang="en-GB" sz="19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our</a:t>
            </a:r>
            <a:r>
              <a:rPr lang="en-GB" sz="19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plan</a:t>
            </a:r>
            <a:r>
              <a:rPr lang="en-GB" sz="190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  <a:endParaRPr sz="190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Identify </a:t>
            </a:r>
            <a:r>
              <a:rPr lang="en-GB" sz="1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additional actions that can help us achieve our goal</a:t>
            </a:r>
            <a:endParaRPr sz="240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3" name="Google Shape;253;g3a563034cd3_0_13"/>
          <p:cNvSpPr/>
          <p:nvPr/>
        </p:nvSpPr>
        <p:spPr>
          <a:xfrm>
            <a:off x="9241504" y="4077158"/>
            <a:ext cx="2421300" cy="18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Talk</a:t>
            </a:r>
            <a:r>
              <a:rPr lang="en-GB" sz="19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with our</a:t>
            </a:r>
            <a:r>
              <a:rPr lang="en-GB" sz="19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sponsor and leaders</a:t>
            </a:r>
            <a:r>
              <a:rPr lang="en-GB" sz="1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190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- </a:t>
            </a:r>
            <a:r>
              <a:rPr lang="en-GB" sz="1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about the past, the </a:t>
            </a:r>
            <a:r>
              <a:rPr lang="en-GB" sz="190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present and the future</a:t>
            </a:r>
            <a:endParaRPr sz="240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4" name="Google Shape;254;g3a563034cd3_0_13"/>
          <p:cNvSpPr/>
          <p:nvPr/>
        </p:nvSpPr>
        <p:spPr>
          <a:xfrm>
            <a:off x="6321946" y="4077158"/>
            <a:ext cx="25017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Reflect on our </a:t>
            </a:r>
            <a:r>
              <a:rPr lang="en-GB" sz="19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Team Agreement</a:t>
            </a:r>
            <a:r>
              <a:rPr lang="en-GB" sz="190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  <a:endParaRPr sz="190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What are we doing well? What do we need to change? </a:t>
            </a:r>
            <a:endParaRPr sz="240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55" name="Google Shape;255;g3a563034cd3_0_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190375" y="2588700"/>
            <a:ext cx="772350" cy="824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a563034cd3_0_30"/>
          <p:cNvSpPr/>
          <p:nvPr/>
        </p:nvSpPr>
        <p:spPr>
          <a:xfrm>
            <a:off x="0" y="1051450"/>
            <a:ext cx="7345500" cy="580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1" name="Google Shape;261;g3a563034cd3_0_30"/>
          <p:cNvSpPr txBox="1">
            <a:spLocks noGrp="1"/>
          </p:cNvSpPr>
          <p:nvPr>
            <p:ph type="title"/>
          </p:nvPr>
        </p:nvSpPr>
        <p:spPr>
          <a:xfrm>
            <a:off x="432488" y="-160600"/>
            <a:ext cx="7785900" cy="7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0700" tIns="70700" rIns="70700" bIns="70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900"/>
              <a:buNone/>
            </a:pPr>
            <a:r>
              <a:rPr lang="en-GB" sz="43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Getting Started... </a:t>
            </a:r>
            <a:endParaRPr sz="43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2" name="Google Shape;262;g3a563034cd3_0_30"/>
          <p:cNvSpPr txBox="1"/>
          <p:nvPr/>
        </p:nvSpPr>
        <p:spPr>
          <a:xfrm>
            <a:off x="616807" y="948450"/>
            <a:ext cx="6241500" cy="3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10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10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600" marR="0" lvl="0" indent="-501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Raleway"/>
              <a:buChar char="●"/>
            </a:pPr>
            <a:r>
              <a:rPr lang="en-GB" sz="310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What was one positive surprise about working on this </a:t>
            </a:r>
            <a:r>
              <a:rPr lang="en-GB" sz="3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Project</a:t>
            </a:r>
            <a:r>
              <a:rPr lang="en-GB" sz="310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?</a:t>
            </a:r>
            <a:endParaRPr sz="310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600" marR="0" lvl="0" indent="-501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Raleway"/>
              <a:buChar char="●"/>
            </a:pPr>
            <a:r>
              <a:rPr lang="en-GB" sz="3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What was a not so-positive experience?</a:t>
            </a:r>
            <a:endParaRPr sz="3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600" marR="0" lvl="0" indent="-501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Raleway"/>
              <a:buChar char="●"/>
            </a:pPr>
            <a:r>
              <a:rPr lang="en-GB" sz="310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What made you a little uncomfortable?</a:t>
            </a:r>
            <a:endParaRPr sz="310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10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10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63" name="Google Shape;263;g3a563034cd3_0_30" descr="Social distancing, greeting, coronavirus, elbow icon - Free downloa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933" y="2224392"/>
            <a:ext cx="3241716" cy="3481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a563034cd3_0_47"/>
          <p:cNvSpPr txBox="1">
            <a:spLocks noGrp="1"/>
          </p:cNvSpPr>
          <p:nvPr>
            <p:ph type="body" idx="1"/>
          </p:nvPr>
        </p:nvSpPr>
        <p:spPr>
          <a:xfrm>
            <a:off x="920133" y="2472917"/>
            <a:ext cx="6058500" cy="16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00"/>
              <a:buNone/>
            </a:pPr>
            <a:r>
              <a:rPr lang="en-GB" sz="3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What are 2-3 things </a:t>
            </a:r>
            <a:endParaRPr sz="32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00"/>
              <a:buNone/>
            </a:pPr>
            <a:r>
              <a:rPr lang="en-GB" sz="3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the team did that </a:t>
            </a:r>
            <a:endParaRPr sz="32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00"/>
              <a:buNone/>
            </a:pPr>
            <a:r>
              <a:rPr lang="en-GB" sz="3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contributed the most </a:t>
            </a:r>
            <a:endParaRPr sz="32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00"/>
              <a:buNone/>
            </a:pPr>
            <a:r>
              <a:rPr lang="en-GB" sz="3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towards achieving the goal?</a:t>
            </a:r>
            <a:endParaRPr sz="32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9" name="Google Shape;269;g3a563034cd3_0_47"/>
          <p:cNvSpPr txBox="1"/>
          <p:nvPr/>
        </p:nvSpPr>
        <p:spPr>
          <a:xfrm>
            <a:off x="381346" y="0"/>
            <a:ext cx="7811700" cy="6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</a:pPr>
            <a:r>
              <a:rPr lang="en-GB" sz="4300" b="1" i="0" u="none" strike="noStrike" cap="none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Project </a:t>
            </a:r>
            <a:r>
              <a:rPr lang="en-GB" sz="43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</a:t>
            </a:r>
            <a:r>
              <a:rPr lang="en-GB" sz="4300" b="1" i="0" u="none" strike="noStrike" cap="none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rogress</a:t>
            </a:r>
            <a:endParaRPr sz="4300" b="1" i="0" u="none" strike="noStrike" cap="none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0" name="Google Shape;270;g3a563034cd3_0_47"/>
          <p:cNvSpPr/>
          <p:nvPr/>
        </p:nvSpPr>
        <p:spPr>
          <a:xfrm>
            <a:off x="7953325" y="1052000"/>
            <a:ext cx="4238400" cy="5806200"/>
          </a:xfrm>
          <a:prstGeom prst="rect">
            <a:avLst/>
          </a:prstGeom>
          <a:solidFill>
            <a:srgbClr val="AC1F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1" name="Google Shape;271;g3a563034cd3_0_47"/>
          <p:cNvSpPr txBox="1"/>
          <p:nvPr/>
        </p:nvSpPr>
        <p:spPr>
          <a:xfrm>
            <a:off x="4922765" y="6283133"/>
            <a:ext cx="4238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3a563034cd3_0_47"/>
          <p:cNvSpPr/>
          <p:nvPr/>
        </p:nvSpPr>
        <p:spPr>
          <a:xfrm>
            <a:off x="9313817" y="2861477"/>
            <a:ext cx="1657550" cy="1657550"/>
          </a:xfrm>
          <a:custGeom>
            <a:avLst/>
            <a:gdLst/>
            <a:ahLst/>
            <a:cxnLst/>
            <a:rect l="l" t="t" r="r" b="b"/>
            <a:pathLst>
              <a:path w="1447642" h="1447642" extrusionOk="0">
                <a:moveTo>
                  <a:pt x="722948" y="174625"/>
                </a:moveTo>
                <a:cubicBezTo>
                  <a:pt x="420118" y="174625"/>
                  <a:pt x="174625" y="420508"/>
                  <a:pt x="174625" y="723821"/>
                </a:cubicBezTo>
                <a:cubicBezTo>
                  <a:pt x="174625" y="1027134"/>
                  <a:pt x="420118" y="1273017"/>
                  <a:pt x="722948" y="1273017"/>
                </a:cubicBezTo>
                <a:cubicBezTo>
                  <a:pt x="1025778" y="1273017"/>
                  <a:pt x="1271271" y="1027134"/>
                  <a:pt x="1271271" y="723821"/>
                </a:cubicBezTo>
                <a:cubicBezTo>
                  <a:pt x="1271271" y="420508"/>
                  <a:pt x="1025778" y="174625"/>
                  <a:pt x="722948" y="174625"/>
                </a:cubicBezTo>
                <a:close/>
                <a:moveTo>
                  <a:pt x="723821" y="0"/>
                </a:moveTo>
                <a:cubicBezTo>
                  <a:pt x="1123576" y="0"/>
                  <a:pt x="1447642" y="324066"/>
                  <a:pt x="1447642" y="723821"/>
                </a:cubicBezTo>
                <a:cubicBezTo>
                  <a:pt x="1447642" y="1123576"/>
                  <a:pt x="1123576" y="1447642"/>
                  <a:pt x="723821" y="1447642"/>
                </a:cubicBezTo>
                <a:cubicBezTo>
                  <a:pt x="324066" y="1447642"/>
                  <a:pt x="0" y="1123576"/>
                  <a:pt x="0" y="723821"/>
                </a:cubicBezTo>
                <a:cubicBezTo>
                  <a:pt x="0" y="324066"/>
                  <a:pt x="324066" y="0"/>
                  <a:pt x="723821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g3a563034cd3_0_47" descr="A white magnifying glass with a arrow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7309" y="3309245"/>
            <a:ext cx="823264" cy="82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a563034cd3_0_37"/>
          <p:cNvSpPr/>
          <p:nvPr/>
        </p:nvSpPr>
        <p:spPr>
          <a:xfrm>
            <a:off x="0" y="5601447"/>
            <a:ext cx="12192000" cy="1256400"/>
          </a:xfrm>
          <a:prstGeom prst="rect">
            <a:avLst/>
          </a:prstGeom>
          <a:solidFill>
            <a:srgbClr val="AC1F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9" name="Google Shape;279;g3a563034cd3_0_37"/>
          <p:cNvSpPr txBox="1">
            <a:spLocks noGrp="1"/>
          </p:cNvSpPr>
          <p:nvPr>
            <p:ph type="title"/>
          </p:nvPr>
        </p:nvSpPr>
        <p:spPr>
          <a:xfrm>
            <a:off x="412457" y="322123"/>
            <a:ext cx="7811700" cy="6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GB" sz="43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Goal Confidence</a:t>
            </a:r>
            <a:endParaRPr sz="43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0" name="Google Shape;280;g3a563034cd3_0_37"/>
          <p:cNvSpPr txBox="1">
            <a:spLocks noGrp="1"/>
          </p:cNvSpPr>
          <p:nvPr>
            <p:ph type="body" idx="1"/>
          </p:nvPr>
        </p:nvSpPr>
        <p:spPr>
          <a:xfrm>
            <a:off x="412458" y="2069717"/>
            <a:ext cx="9247200" cy="42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00"/>
              <a:buNone/>
            </a:pPr>
            <a:r>
              <a:rPr lang="en-GB" sz="29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On a </a:t>
            </a:r>
            <a:r>
              <a:rPr lang="en-GB" sz="29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SCALE </a:t>
            </a:r>
            <a:r>
              <a:rPr lang="en-GB" sz="29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of</a:t>
            </a:r>
            <a:r>
              <a:rPr lang="en-GB" sz="29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1-5 </a:t>
            </a:r>
            <a:r>
              <a:rPr lang="en-GB" sz="29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how confident are we that we will reach your 30-Day Goal?</a:t>
            </a:r>
            <a:endParaRPr sz="29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47700" lvl="1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en-GB" sz="29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1 =  I feel we have no chance to reach our goal</a:t>
            </a:r>
            <a:endParaRPr sz="29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47700" lvl="1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en-GB" sz="29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5 =  I am 100% certain we will reach our goal</a:t>
            </a:r>
            <a:endParaRPr sz="29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endParaRPr sz="29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endParaRPr sz="33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281" name="Google Shape;281;g3a563034cd3_0_37"/>
          <p:cNvGrpSpPr/>
          <p:nvPr/>
        </p:nvGrpSpPr>
        <p:grpSpPr>
          <a:xfrm>
            <a:off x="9710258" y="1895117"/>
            <a:ext cx="2098649" cy="4320061"/>
            <a:chOff x="0" y="0"/>
            <a:chExt cx="2715995" cy="5431989"/>
          </a:xfrm>
        </p:grpSpPr>
        <p:pic>
          <p:nvPicPr>
            <p:cNvPr id="282" name="Google Shape;282;g3a563034cd3_0_37" descr="cold-1293305_1280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2715995" cy="54319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3" name="Google Shape;283;g3a563034cd3_0_37"/>
            <p:cNvSpPr/>
            <p:nvPr/>
          </p:nvSpPr>
          <p:spPr>
            <a:xfrm>
              <a:off x="1194785" y="2360086"/>
              <a:ext cx="326400" cy="2652000"/>
            </a:xfrm>
            <a:prstGeom prst="rect">
              <a:avLst/>
            </a:prstGeom>
            <a:solidFill>
              <a:srgbClr val="A7172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4" name="Google Shape;284;g3a563034cd3_0_37"/>
            <p:cNvSpPr/>
            <p:nvPr/>
          </p:nvSpPr>
          <p:spPr>
            <a:xfrm>
              <a:off x="775883" y="4045056"/>
              <a:ext cx="1164300" cy="1164300"/>
            </a:xfrm>
            <a:prstGeom prst="ellipse">
              <a:avLst/>
            </a:prstGeom>
            <a:solidFill>
              <a:srgbClr val="A7172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a563034cd3_0_56"/>
          <p:cNvSpPr txBox="1">
            <a:spLocks noGrp="1"/>
          </p:cNvSpPr>
          <p:nvPr>
            <p:ph type="body" idx="1"/>
          </p:nvPr>
        </p:nvSpPr>
        <p:spPr>
          <a:xfrm>
            <a:off x="8040750" y="4289175"/>
            <a:ext cx="3776700" cy="22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00"/>
              <a:buNone/>
            </a:pPr>
            <a:r>
              <a:rPr lang="en-GB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Everyone takes a minute to think of an obstacle that your team face that you would like help on (as a ‘client’)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0" name="Google Shape;290;g3a563034cd3_0_56"/>
          <p:cNvSpPr/>
          <p:nvPr/>
        </p:nvSpPr>
        <p:spPr>
          <a:xfrm>
            <a:off x="0" y="1013350"/>
            <a:ext cx="7766700" cy="5844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9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9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Troika Consulting</a:t>
            </a:r>
            <a:endParaRPr sz="290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90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About giving and getting help</a:t>
            </a:r>
            <a:endParaRPr sz="290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90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Form g</a:t>
            </a:r>
            <a:r>
              <a:rPr lang="en-GB" sz="290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roups of 3</a:t>
            </a:r>
            <a:endParaRPr sz="2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90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3 Rounds </a:t>
            </a:r>
            <a:endParaRPr sz="290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90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with the same 3 people</a:t>
            </a:r>
            <a:endParaRPr sz="290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900" b="1">
              <a:solidFill>
                <a:srgbClr val="FFFF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3100" b="1" u="sng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 each round</a:t>
            </a:r>
            <a:endParaRPr sz="3100" b="1" u="sng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1 person is the client </a:t>
            </a:r>
            <a:endParaRPr sz="2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the other 2 are consultants/advisors</a:t>
            </a:r>
            <a:endParaRPr sz="2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20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00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91" name="Google Shape;291;g3a563034cd3_0_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86413" y="1673329"/>
            <a:ext cx="2208133" cy="2208133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g3a563034cd3_0_56"/>
          <p:cNvSpPr/>
          <p:nvPr/>
        </p:nvSpPr>
        <p:spPr>
          <a:xfrm>
            <a:off x="274960" y="20937"/>
            <a:ext cx="9921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</a:pPr>
            <a:r>
              <a:rPr lang="en-GB" sz="43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Overcoming Obstacles - Troika</a:t>
            </a:r>
            <a:endParaRPr sz="43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a563034cd3_0_63"/>
          <p:cNvSpPr/>
          <p:nvPr/>
        </p:nvSpPr>
        <p:spPr>
          <a:xfrm>
            <a:off x="263671" y="46217"/>
            <a:ext cx="9921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</a:pPr>
            <a:r>
              <a:rPr lang="en-GB" sz="4300" b="1" i="0" u="none" strike="noStrike" cap="none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Overcoming Obstacles - Troika</a:t>
            </a:r>
            <a:endParaRPr sz="4300" b="1" i="0" u="none" strike="noStrike" cap="none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8" name="Google Shape;298;g3a563034cd3_0_63"/>
          <p:cNvSpPr/>
          <p:nvPr/>
        </p:nvSpPr>
        <p:spPr>
          <a:xfrm>
            <a:off x="0" y="1042325"/>
            <a:ext cx="7766700" cy="581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143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The </a:t>
            </a:r>
            <a:r>
              <a:rPr lang="en-GB" sz="2900" i="0" u="none" strike="noStrike" cap="none">
                <a:solidFill>
                  <a:srgbClr val="FFFF00"/>
                </a:solidFill>
                <a:latin typeface="Raleway"/>
                <a:ea typeface="Raleway"/>
                <a:cs typeface="Raleway"/>
                <a:sym typeface="Raleway"/>
              </a:rPr>
              <a:t>clients</a:t>
            </a:r>
            <a:r>
              <a:rPr lang="en-GB" sz="2900" i="0" u="none" strike="noStrike" cap="none">
                <a:solidFill>
                  <a:srgbClr val="FFD9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90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shares an obstacles</a:t>
            </a:r>
            <a:r>
              <a:rPr lang="en-GB" sz="2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and answer clarifying questions</a:t>
            </a:r>
            <a:endParaRPr sz="2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143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143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The </a:t>
            </a:r>
            <a:r>
              <a:rPr lang="en-GB" sz="2900" i="0" u="none" strike="noStrike" cap="none">
                <a:solidFill>
                  <a:srgbClr val="FFFF00"/>
                </a:solidFill>
                <a:latin typeface="Raleway"/>
                <a:ea typeface="Raleway"/>
                <a:cs typeface="Raleway"/>
                <a:sym typeface="Raleway"/>
              </a:rPr>
              <a:t>advisors</a:t>
            </a:r>
            <a:r>
              <a:rPr lang="en-GB" sz="290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share ideas/experiments they think would be helpful for the client </a:t>
            </a:r>
            <a:endParaRPr sz="290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143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10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143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90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After </a:t>
            </a:r>
            <a:r>
              <a:rPr lang="en-GB" sz="2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each round </a:t>
            </a:r>
            <a:r>
              <a:rPr lang="en-GB" sz="290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we </a:t>
            </a:r>
            <a:r>
              <a:rPr lang="en-GB" sz="2900" i="0" u="none" strike="noStrike" cap="none">
                <a:solidFill>
                  <a:srgbClr val="FFFF00"/>
                </a:solidFill>
                <a:latin typeface="Raleway"/>
                <a:ea typeface="Raleway"/>
                <a:cs typeface="Raleway"/>
                <a:sym typeface="Raleway"/>
              </a:rPr>
              <a:t>change </a:t>
            </a:r>
            <a:endParaRPr sz="2900" i="0" u="none" strike="noStrike" cap="none">
              <a:solidFill>
                <a:srgbClr val="FFFF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143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900" i="0" u="none" strike="noStrike" cap="none">
                <a:solidFill>
                  <a:srgbClr val="FFFF00"/>
                </a:solidFill>
                <a:latin typeface="Raleway"/>
                <a:ea typeface="Raleway"/>
                <a:cs typeface="Raleway"/>
                <a:sym typeface="Raleway"/>
              </a:rPr>
              <a:t>roles</a:t>
            </a:r>
            <a:r>
              <a:rPr lang="en-GB" sz="2900" i="0" u="none" strike="noStrike" cap="none">
                <a:solidFill>
                  <a:srgbClr val="FFFF8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90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but stay in the same group</a:t>
            </a:r>
            <a:endParaRPr sz="290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90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99" name="Google Shape;299;g3a563034cd3_0_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11379" y="1460963"/>
            <a:ext cx="2208133" cy="2208133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g3a563034cd3_0_63"/>
          <p:cNvSpPr txBox="1">
            <a:spLocks noGrp="1"/>
          </p:cNvSpPr>
          <p:nvPr>
            <p:ph type="body" idx="1"/>
          </p:nvPr>
        </p:nvSpPr>
        <p:spPr>
          <a:xfrm>
            <a:off x="7781600" y="3966133"/>
            <a:ext cx="4410300" cy="25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00"/>
              <a:buNone/>
            </a:pPr>
            <a:r>
              <a:rPr lang="en-GB" sz="23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IDEAS for advisors </a:t>
            </a:r>
            <a:endParaRPr sz="23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838200" lvl="0" indent="-4572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aleway"/>
              <a:buChar char="●"/>
            </a:pPr>
            <a:r>
              <a:rPr lang="en-GB" sz="23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Power through this? OR</a:t>
            </a:r>
            <a:endParaRPr sz="23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838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aleway"/>
              <a:buChar char="●"/>
            </a:pPr>
            <a:r>
              <a:rPr lang="en-GB" sz="23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Work around it? OR...</a:t>
            </a:r>
            <a:endParaRPr sz="23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838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aleway"/>
              <a:buChar char="●"/>
            </a:pPr>
            <a:r>
              <a:rPr lang="en-GB" sz="23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Shift your position or the destination? </a:t>
            </a:r>
            <a:endParaRPr sz="23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a563034cd3_0_70"/>
          <p:cNvSpPr txBox="1">
            <a:spLocks noGrp="1"/>
          </p:cNvSpPr>
          <p:nvPr>
            <p:ph type="body" idx="1"/>
          </p:nvPr>
        </p:nvSpPr>
        <p:spPr>
          <a:xfrm>
            <a:off x="847467" y="1282167"/>
            <a:ext cx="72951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 groups of 3 - choose someone to start as client.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6" name="Google Shape;306;g3a563034cd3_0_70"/>
          <p:cNvSpPr/>
          <p:nvPr/>
        </p:nvSpPr>
        <p:spPr>
          <a:xfrm>
            <a:off x="8930475" y="1052000"/>
            <a:ext cx="3261600" cy="580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40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One advisor keeps an eye on the </a:t>
            </a:r>
            <a:r>
              <a:rPr lang="en-GB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time</a:t>
            </a:r>
            <a:r>
              <a:rPr lang="en-GB" sz="240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240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143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40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143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40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We will </a:t>
            </a:r>
            <a:r>
              <a:rPr lang="en-GB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announce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143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40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when a NEW ROUND must start.</a:t>
            </a:r>
            <a:endParaRPr sz="240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40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307" name="Google Shape;307;g3a563034cd3_0_70"/>
          <p:cNvGraphicFramePr/>
          <p:nvPr/>
        </p:nvGraphicFramePr>
        <p:xfrm>
          <a:off x="364700" y="2028433"/>
          <a:ext cx="8260725" cy="4399225"/>
        </p:xfrm>
        <a:graphic>
          <a:graphicData uri="http://schemas.openxmlformats.org/drawingml/2006/table">
            <a:tbl>
              <a:tblPr>
                <a:noFill/>
                <a:tableStyleId>{3B09E42B-D361-43D8-8B69-59B520E08D75}</a:tableStyleId>
              </a:tblPr>
              <a:tblGrid>
                <a:gridCol w="1296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4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 min</a:t>
                      </a:r>
                      <a:endParaRPr sz="24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72000" marR="72000" marT="72000" marB="720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2222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Client s</a:t>
                      </a:r>
                      <a:r>
                        <a:rPr lang="en-GB" sz="24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hares an obstacle.</a:t>
                      </a:r>
                      <a:endParaRPr sz="24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72000" marR="72000" marT="72000" marB="720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 min</a:t>
                      </a:r>
                      <a:endParaRPr sz="24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72000" marR="72000" marT="72000" marB="720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Advisors ask clarifying questions.  No advice yet!</a:t>
                      </a:r>
                      <a:endParaRPr sz="24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72000" marR="72000" marT="72000" marB="720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7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 min</a:t>
                      </a:r>
                      <a:endParaRPr sz="24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72000" marR="72000" marT="72000" marB="720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Client turns around facing away and advisors give ideas, suggestions and advice.</a:t>
                      </a:r>
                      <a:endParaRPr sz="24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72000" marR="72000" marT="72000" marB="720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6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 min</a:t>
                      </a:r>
                      <a:endParaRPr sz="24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72000" marR="72000" marT="72000" marB="720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Client turns back and share their takeaways from the advice.</a:t>
                      </a:r>
                      <a:endParaRPr sz="24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72000" marR="72000" marT="72000" marB="720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1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72000" marR="72000" marT="72000" marB="720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Next round - Pick the next client and repeat steps</a:t>
                      </a:r>
                      <a:endParaRPr sz="24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72000" marR="72000" marT="72000" marB="720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8" name="Google Shape;308;g3a563034cd3_0_70"/>
          <p:cNvSpPr/>
          <p:nvPr/>
        </p:nvSpPr>
        <p:spPr>
          <a:xfrm>
            <a:off x="275724" y="0"/>
            <a:ext cx="9921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</a:pPr>
            <a:r>
              <a:rPr lang="en-GB" sz="4300" b="1" i="0" u="none" strike="noStrike" cap="none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Overcoming Obstacles - Troika</a:t>
            </a:r>
            <a:endParaRPr sz="4300" b="1" i="0" u="none" strike="noStrike" cap="none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8">
      <a:dk1>
        <a:srgbClr val="000000"/>
      </a:dk1>
      <a:lt1>
        <a:srgbClr val="FFFFFF"/>
      </a:lt1>
      <a:dk2>
        <a:srgbClr val="000000"/>
      </a:dk2>
      <a:lt2>
        <a:srgbClr val="86868A"/>
      </a:lt2>
      <a:accent1>
        <a:srgbClr val="A8171E"/>
      </a:accent1>
      <a:accent2>
        <a:srgbClr val="EA632C"/>
      </a:accent2>
      <a:accent3>
        <a:srgbClr val="FBB103"/>
      </a:accent3>
      <a:accent4>
        <a:srgbClr val="72B332"/>
      </a:accent4>
      <a:accent5>
        <a:srgbClr val="2095BF"/>
      </a:accent5>
      <a:accent6>
        <a:srgbClr val="2E549D"/>
      </a:accent6>
      <a:hlink>
        <a:srgbClr val="39393B"/>
      </a:hlink>
      <a:folHlink>
        <a:srgbClr val="39393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28">
      <a:dk1>
        <a:srgbClr val="000000"/>
      </a:dk1>
      <a:lt1>
        <a:srgbClr val="FFFFFF"/>
      </a:lt1>
      <a:dk2>
        <a:srgbClr val="000000"/>
      </a:dk2>
      <a:lt2>
        <a:srgbClr val="86868A"/>
      </a:lt2>
      <a:accent1>
        <a:srgbClr val="A8171E"/>
      </a:accent1>
      <a:accent2>
        <a:srgbClr val="EA632C"/>
      </a:accent2>
      <a:accent3>
        <a:srgbClr val="FBB103"/>
      </a:accent3>
      <a:accent4>
        <a:srgbClr val="72B332"/>
      </a:accent4>
      <a:accent5>
        <a:srgbClr val="2095BF"/>
      </a:accent5>
      <a:accent6>
        <a:srgbClr val="2E549D"/>
      </a:accent6>
      <a:hlink>
        <a:srgbClr val="39393B"/>
      </a:hlink>
      <a:folHlink>
        <a:srgbClr val="39393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481</Words>
  <Application>Microsoft Office PowerPoint</Application>
  <PresentationFormat>Widescreen</PresentationFormat>
  <Paragraphs>94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Raleway</vt:lpstr>
      <vt:lpstr>Arial</vt:lpstr>
      <vt:lpstr>Helvetica Neue</vt:lpstr>
      <vt:lpstr>Avenir</vt:lpstr>
      <vt:lpstr>Office Theme</vt:lpstr>
      <vt:lpstr>Office Theme</vt:lpstr>
      <vt:lpstr>GBVF Maturity 30-Day Project  Refresh Workshop</vt:lpstr>
      <vt:lpstr>The 30-Day Project </vt:lpstr>
      <vt:lpstr>What We Are Doing Today</vt:lpstr>
      <vt:lpstr>Getting Started... </vt:lpstr>
      <vt:lpstr>PowerPoint Presentation</vt:lpstr>
      <vt:lpstr>Goal Confidence</vt:lpstr>
      <vt:lpstr>PowerPoint Presentation</vt:lpstr>
      <vt:lpstr>PowerPoint Presentation</vt:lpstr>
      <vt:lpstr>PowerPoint Presentation</vt:lpstr>
      <vt:lpstr>PowerPoint Presentation</vt:lpstr>
      <vt:lpstr>Reflect on the team agreement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Santa Van Der Walt</dc:creator>
  <cp:lastModifiedBy>Santa van der Walt</cp:lastModifiedBy>
  <cp:revision>1</cp:revision>
  <dcterms:created xsi:type="dcterms:W3CDTF">2021-04-20T09:06:47Z</dcterms:created>
  <dcterms:modified xsi:type="dcterms:W3CDTF">2025-11-24T10:00:21Z</dcterms:modified>
</cp:coreProperties>
</file>