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8" r:id="rId2"/>
    <p:sldMasterId id="2147483685" r:id="rId3"/>
    <p:sldMasterId id="2147483705" r:id="rId4"/>
  </p:sldMasterIdLst>
  <p:notesMasterIdLst>
    <p:notesMasterId r:id="rId33"/>
  </p:notesMasterIdLst>
  <p:sldIdLst>
    <p:sldId id="256" r:id="rId5"/>
    <p:sldId id="257" r:id="rId6"/>
    <p:sldId id="258" r:id="rId7"/>
    <p:sldId id="283" r:id="rId8"/>
    <p:sldId id="260" r:id="rId9"/>
    <p:sldId id="299" r:id="rId10"/>
    <p:sldId id="262" r:id="rId11"/>
    <p:sldId id="263" r:id="rId12"/>
    <p:sldId id="264" r:id="rId13"/>
    <p:sldId id="265" r:id="rId14"/>
    <p:sldId id="282" r:id="rId15"/>
    <p:sldId id="315" r:id="rId16"/>
    <p:sldId id="316" r:id="rId17"/>
    <p:sldId id="269" r:id="rId18"/>
    <p:sldId id="270" r:id="rId19"/>
    <p:sldId id="306" r:id="rId20"/>
    <p:sldId id="307" r:id="rId21"/>
    <p:sldId id="308" r:id="rId22"/>
    <p:sldId id="309" r:id="rId23"/>
    <p:sldId id="285" r:id="rId24"/>
    <p:sldId id="310" r:id="rId25"/>
    <p:sldId id="311" r:id="rId26"/>
    <p:sldId id="289" r:id="rId27"/>
    <p:sldId id="312" r:id="rId28"/>
    <p:sldId id="313" r:id="rId29"/>
    <p:sldId id="319" r:id="rId30"/>
    <p:sldId id="318" r:id="rId31"/>
    <p:sldId id="281" r:id="rId32"/>
  </p:sldIdLst>
  <p:sldSz cx="12192000" cy="6858000"/>
  <p:notesSz cx="6858000" cy="9144000"/>
  <p:embeddedFontLst>
    <p:embeddedFont>
      <p:font typeface="Architects Daughter" panose="020B0604020202020204" charset="0"/>
      <p:regular r:id="rId34"/>
    </p:embeddedFont>
    <p:embeddedFont>
      <p:font typeface="Avenir" panose="020B0503020203020204" pitchFamily="34" charset="0"/>
      <p:regular r:id="rId35"/>
      <p:italic r:id="rId36"/>
    </p:embeddedFont>
    <p:embeddedFont>
      <p:font typeface="Raleway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jfodxFNRtr5iw2o3CkmeeM0cRn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CDB3D9-301E-45EA-96D6-35B953069A62}" v="82" dt="2025-11-12T09:32:53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46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customschemas.google.com/relationships/presentationmetadata" Target="metadata"/><Relationship Id="rId20" Type="http://schemas.openxmlformats.org/officeDocument/2006/relationships/slide" Target="slides/slide1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ta van der Walt" userId="76cd51e36ebc73b3" providerId="LiveId" clId="{1CB30843-841A-4D88-BAE5-EF037B79E6E7}"/>
    <pc:docChg chg="undo custSel addSld delSld modSld sldOrd">
      <pc:chgData name="Santa van der Walt" userId="76cd51e36ebc73b3" providerId="LiveId" clId="{1CB30843-841A-4D88-BAE5-EF037B79E6E7}" dt="2025-11-12T10:47:31.351" v="284" actId="1076"/>
      <pc:docMkLst>
        <pc:docMk/>
      </pc:docMkLst>
      <pc:sldChg chg="modSp mod">
        <pc:chgData name="Santa van der Walt" userId="76cd51e36ebc73b3" providerId="LiveId" clId="{1CB30843-841A-4D88-BAE5-EF037B79E6E7}" dt="2025-11-12T09:11:26.963" v="73" actId="207"/>
        <pc:sldMkLst>
          <pc:docMk/>
          <pc:sldMk cId="0" sldId="257"/>
        </pc:sldMkLst>
        <pc:spChg chg="mod">
          <ac:chgData name="Santa van der Walt" userId="76cd51e36ebc73b3" providerId="LiveId" clId="{1CB30843-841A-4D88-BAE5-EF037B79E6E7}" dt="2025-11-12T09:11:17.557" v="71" actId="207"/>
          <ac:spMkLst>
            <pc:docMk/>
            <pc:sldMk cId="0" sldId="257"/>
            <ac:spMk id="411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11:00.917" v="66" actId="207"/>
          <ac:spMkLst>
            <pc:docMk/>
            <pc:sldMk cId="0" sldId="257"/>
            <ac:spMk id="412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11:24.455" v="72" actId="207"/>
          <ac:spMkLst>
            <pc:docMk/>
            <pc:sldMk cId="0" sldId="257"/>
            <ac:spMk id="415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11:26.963" v="73" actId="207"/>
          <ac:spMkLst>
            <pc:docMk/>
            <pc:sldMk cId="0" sldId="257"/>
            <ac:spMk id="416" creationId="{00000000-0000-0000-0000-000000000000}"/>
          </ac:spMkLst>
        </pc:spChg>
      </pc:sldChg>
      <pc:sldChg chg="del">
        <pc:chgData name="Santa van der Walt" userId="76cd51e36ebc73b3" providerId="LiveId" clId="{1CB30843-841A-4D88-BAE5-EF037B79E6E7}" dt="2025-11-12T09:05:31.009" v="33" actId="47"/>
        <pc:sldMkLst>
          <pc:docMk/>
          <pc:sldMk cId="0" sldId="259"/>
        </pc:sldMkLst>
      </pc:sldChg>
      <pc:sldChg chg="modSp mod">
        <pc:chgData name="Santa van der Walt" userId="76cd51e36ebc73b3" providerId="LiveId" clId="{1CB30843-841A-4D88-BAE5-EF037B79E6E7}" dt="2025-11-12T09:06:05.825" v="36" actId="113"/>
        <pc:sldMkLst>
          <pc:docMk/>
          <pc:sldMk cId="0" sldId="260"/>
        </pc:sldMkLst>
        <pc:spChg chg="mod">
          <ac:chgData name="Santa van der Walt" userId="76cd51e36ebc73b3" providerId="LiveId" clId="{1CB30843-841A-4D88-BAE5-EF037B79E6E7}" dt="2025-11-12T09:06:05.825" v="36" actId="113"/>
          <ac:spMkLst>
            <pc:docMk/>
            <pc:sldMk cId="0" sldId="260"/>
            <ac:spMk id="473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06:05.825" v="36" actId="113"/>
          <ac:spMkLst>
            <pc:docMk/>
            <pc:sldMk cId="0" sldId="260"/>
            <ac:spMk id="474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06:05.825" v="36" actId="113"/>
          <ac:spMkLst>
            <pc:docMk/>
            <pc:sldMk cId="0" sldId="260"/>
            <ac:spMk id="475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06:05.825" v="36" actId="113"/>
          <ac:spMkLst>
            <pc:docMk/>
            <pc:sldMk cId="0" sldId="260"/>
            <ac:spMk id="482" creationId="{00000000-0000-0000-0000-000000000000}"/>
          </ac:spMkLst>
        </pc:spChg>
      </pc:sldChg>
      <pc:sldChg chg="del">
        <pc:chgData name="Santa van der Walt" userId="76cd51e36ebc73b3" providerId="LiveId" clId="{1CB30843-841A-4D88-BAE5-EF037B79E6E7}" dt="2025-11-12T09:10:09.695" v="60" actId="47"/>
        <pc:sldMkLst>
          <pc:docMk/>
          <pc:sldMk cId="0" sldId="261"/>
        </pc:sldMkLst>
      </pc:sldChg>
      <pc:sldChg chg="delSp modSp mod delAnim">
        <pc:chgData name="Santa van der Walt" userId="76cd51e36ebc73b3" providerId="LiveId" clId="{1CB30843-841A-4D88-BAE5-EF037B79E6E7}" dt="2025-11-12T09:54:36.506" v="274" actId="6549"/>
        <pc:sldMkLst>
          <pc:docMk/>
          <pc:sldMk cId="0" sldId="264"/>
        </pc:sldMkLst>
        <pc:spChg chg="mod">
          <ac:chgData name="Santa van der Walt" userId="76cd51e36ebc73b3" providerId="LiveId" clId="{1CB30843-841A-4D88-BAE5-EF037B79E6E7}" dt="2025-11-12T09:11:44.304" v="74" actId="14100"/>
          <ac:spMkLst>
            <pc:docMk/>
            <pc:sldMk cId="0" sldId="264"/>
            <ac:spMk id="514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54:36.506" v="274" actId="6549"/>
          <ac:spMkLst>
            <pc:docMk/>
            <pc:sldMk cId="0" sldId="264"/>
            <ac:spMk id="525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12:07.071" v="77" actId="403"/>
          <ac:spMkLst>
            <pc:docMk/>
            <pc:sldMk cId="0" sldId="264"/>
            <ac:spMk id="527" creationId="{00000000-0000-0000-0000-000000000000}"/>
          </ac:spMkLst>
        </pc:spChg>
        <pc:picChg chg="del">
          <ac:chgData name="Santa van der Walt" userId="76cd51e36ebc73b3" providerId="LiveId" clId="{1CB30843-841A-4D88-BAE5-EF037B79E6E7}" dt="2025-11-12T09:11:46.621" v="75" actId="478"/>
          <ac:picMkLst>
            <pc:docMk/>
            <pc:sldMk cId="0" sldId="264"/>
            <ac:picMk id="528" creationId="{00000000-0000-0000-0000-000000000000}"/>
          </ac:picMkLst>
        </pc:picChg>
      </pc:sldChg>
      <pc:sldChg chg="delSp modSp mod">
        <pc:chgData name="Santa van der Walt" userId="76cd51e36ebc73b3" providerId="LiveId" clId="{1CB30843-841A-4D88-BAE5-EF037B79E6E7}" dt="2025-11-12T09:56:14.856" v="276" actId="404"/>
        <pc:sldMkLst>
          <pc:docMk/>
          <pc:sldMk cId="0" sldId="265"/>
        </pc:sldMkLst>
        <pc:spChg chg="mod">
          <ac:chgData name="Santa van der Walt" userId="76cd51e36ebc73b3" providerId="LiveId" clId="{1CB30843-841A-4D88-BAE5-EF037B79E6E7}" dt="2025-11-12T09:56:14.856" v="276" actId="404"/>
          <ac:spMkLst>
            <pc:docMk/>
            <pc:sldMk cId="0" sldId="265"/>
            <ac:spMk id="533" creationId="{00000000-0000-0000-0000-000000000000}"/>
          </ac:spMkLst>
        </pc:spChg>
        <pc:spChg chg="del mod">
          <ac:chgData name="Santa van der Walt" userId="76cd51e36ebc73b3" providerId="LiveId" clId="{1CB30843-841A-4D88-BAE5-EF037B79E6E7}" dt="2025-11-12T09:12:22.571" v="80" actId="478"/>
          <ac:spMkLst>
            <pc:docMk/>
            <pc:sldMk cId="0" sldId="265"/>
            <ac:spMk id="536" creationId="{00000000-0000-0000-0000-000000000000}"/>
          </ac:spMkLst>
        </pc:spChg>
        <pc:picChg chg="mod modCrop">
          <ac:chgData name="Santa van der Walt" userId="76cd51e36ebc73b3" providerId="LiveId" clId="{1CB30843-841A-4D88-BAE5-EF037B79E6E7}" dt="2025-11-12T09:12:50.878" v="88" actId="1076"/>
          <ac:picMkLst>
            <pc:docMk/>
            <pc:sldMk cId="0" sldId="265"/>
            <ac:picMk id="535" creationId="{00000000-0000-0000-0000-000000000000}"/>
          </ac:picMkLst>
        </pc:picChg>
      </pc:sldChg>
      <pc:sldChg chg="modSp del mod">
        <pc:chgData name="Santa van der Walt" userId="76cd51e36ebc73b3" providerId="LiveId" clId="{1CB30843-841A-4D88-BAE5-EF037B79E6E7}" dt="2025-11-12T09:03:40.452" v="21" actId="47"/>
        <pc:sldMkLst>
          <pc:docMk/>
          <pc:sldMk cId="0" sldId="266"/>
        </pc:sldMkLst>
        <pc:spChg chg="mod">
          <ac:chgData name="Santa van der Walt" userId="76cd51e36ebc73b3" providerId="LiveId" clId="{1CB30843-841A-4D88-BAE5-EF037B79E6E7}" dt="2025-11-12T09:00:25.122" v="13" actId="21"/>
          <ac:spMkLst>
            <pc:docMk/>
            <pc:sldMk cId="0" sldId="266"/>
            <ac:spMk id="543" creationId="{00000000-0000-0000-0000-000000000000}"/>
          </ac:spMkLst>
        </pc:spChg>
      </pc:sldChg>
      <pc:sldChg chg="del ord">
        <pc:chgData name="Santa van der Walt" userId="76cd51e36ebc73b3" providerId="LiveId" clId="{1CB30843-841A-4D88-BAE5-EF037B79E6E7}" dt="2025-11-12T09:14:50.261" v="96" actId="47"/>
        <pc:sldMkLst>
          <pc:docMk/>
          <pc:sldMk cId="0" sldId="267"/>
        </pc:sldMkLst>
      </pc:sldChg>
      <pc:sldChg chg="del">
        <pc:chgData name="Santa van der Walt" userId="76cd51e36ebc73b3" providerId="LiveId" clId="{1CB30843-841A-4D88-BAE5-EF037B79E6E7}" dt="2025-11-12T09:15:07.903" v="100" actId="47"/>
        <pc:sldMkLst>
          <pc:docMk/>
          <pc:sldMk cId="0" sldId="268"/>
        </pc:sldMkLst>
      </pc:sldChg>
      <pc:sldChg chg="addSp delSp modSp mod modClrScheme chgLayout">
        <pc:chgData name="Santa van der Walt" userId="76cd51e36ebc73b3" providerId="LiveId" clId="{1CB30843-841A-4D88-BAE5-EF037B79E6E7}" dt="2025-11-12T09:16:28.878" v="114" actId="207"/>
        <pc:sldMkLst>
          <pc:docMk/>
          <pc:sldMk cId="0" sldId="269"/>
        </pc:sldMkLst>
        <pc:spChg chg="add del mod ord">
          <ac:chgData name="Santa van der Walt" userId="76cd51e36ebc73b3" providerId="LiveId" clId="{1CB30843-841A-4D88-BAE5-EF037B79E6E7}" dt="2025-11-12T09:16:00.605" v="103" actId="700"/>
          <ac:spMkLst>
            <pc:docMk/>
            <pc:sldMk cId="0" sldId="269"/>
            <ac:spMk id="2" creationId="{2FF277B5-140E-A166-A246-3F17C4337E8E}"/>
          </ac:spMkLst>
        </pc:spChg>
        <pc:spChg chg="mod">
          <ac:chgData name="Santa van der Walt" userId="76cd51e36ebc73b3" providerId="LiveId" clId="{1CB30843-841A-4D88-BAE5-EF037B79E6E7}" dt="2025-11-12T09:16:20.526" v="112" actId="207"/>
          <ac:spMkLst>
            <pc:docMk/>
            <pc:sldMk cId="0" sldId="269"/>
            <ac:spMk id="574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16:24.318" v="113" actId="207"/>
          <ac:spMkLst>
            <pc:docMk/>
            <pc:sldMk cId="0" sldId="269"/>
            <ac:spMk id="575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16:28.878" v="114" actId="207"/>
          <ac:spMkLst>
            <pc:docMk/>
            <pc:sldMk cId="0" sldId="269"/>
            <ac:spMk id="576" creationId="{00000000-0000-0000-0000-000000000000}"/>
          </ac:spMkLst>
        </pc:spChg>
        <pc:spChg chg="mod ord">
          <ac:chgData name="Santa van der Walt" userId="76cd51e36ebc73b3" providerId="LiveId" clId="{1CB30843-841A-4D88-BAE5-EF037B79E6E7}" dt="2025-11-12T09:16:00.605" v="103" actId="700"/>
          <ac:spMkLst>
            <pc:docMk/>
            <pc:sldMk cId="0" sldId="269"/>
            <ac:spMk id="577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16:08.578" v="110" actId="1038"/>
          <ac:spMkLst>
            <pc:docMk/>
            <pc:sldMk cId="0" sldId="269"/>
            <ac:spMk id="578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16:12.967" v="111" actId="113"/>
          <ac:spMkLst>
            <pc:docMk/>
            <pc:sldMk cId="0" sldId="269"/>
            <ac:spMk id="579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16:08.578" v="110" actId="1038"/>
          <ac:spMkLst>
            <pc:docMk/>
            <pc:sldMk cId="0" sldId="269"/>
            <ac:spMk id="580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16:12.967" v="111" actId="113"/>
          <ac:spMkLst>
            <pc:docMk/>
            <pc:sldMk cId="0" sldId="269"/>
            <ac:spMk id="581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16:08.578" v="110" actId="1038"/>
          <ac:spMkLst>
            <pc:docMk/>
            <pc:sldMk cId="0" sldId="269"/>
            <ac:spMk id="582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16:12.967" v="111" actId="113"/>
          <ac:spMkLst>
            <pc:docMk/>
            <pc:sldMk cId="0" sldId="269"/>
            <ac:spMk id="583" creationId="{00000000-0000-0000-0000-000000000000}"/>
          </ac:spMkLst>
        </pc:spChg>
      </pc:sldChg>
      <pc:sldChg chg="modSp mod">
        <pc:chgData name="Santa van der Walt" userId="76cd51e36ebc73b3" providerId="LiveId" clId="{1CB30843-841A-4D88-BAE5-EF037B79E6E7}" dt="2025-11-12T09:17:06.126" v="121" actId="207"/>
        <pc:sldMkLst>
          <pc:docMk/>
          <pc:sldMk cId="0" sldId="270"/>
        </pc:sldMkLst>
        <pc:spChg chg="mod">
          <ac:chgData name="Santa van der Walt" userId="76cd51e36ebc73b3" providerId="LiveId" clId="{1CB30843-841A-4D88-BAE5-EF037B79E6E7}" dt="2025-11-12T09:16:54.798" v="119" actId="207"/>
          <ac:spMkLst>
            <pc:docMk/>
            <pc:sldMk cId="0" sldId="270"/>
            <ac:spMk id="588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16:58.993" v="120" actId="207"/>
          <ac:spMkLst>
            <pc:docMk/>
            <pc:sldMk cId="0" sldId="270"/>
            <ac:spMk id="589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17:06.126" v="121" actId="207"/>
          <ac:spMkLst>
            <pc:docMk/>
            <pc:sldMk cId="0" sldId="270"/>
            <ac:spMk id="590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16:34.496" v="115" actId="1076"/>
          <ac:spMkLst>
            <pc:docMk/>
            <pc:sldMk cId="0" sldId="270"/>
            <ac:spMk id="591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16:42.873" v="117" actId="113"/>
          <ac:spMkLst>
            <pc:docMk/>
            <pc:sldMk cId="0" sldId="270"/>
            <ac:spMk id="592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16:42.873" v="117" actId="113"/>
          <ac:spMkLst>
            <pc:docMk/>
            <pc:sldMk cId="0" sldId="270"/>
            <ac:spMk id="593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16:42.873" v="117" actId="113"/>
          <ac:spMkLst>
            <pc:docMk/>
            <pc:sldMk cId="0" sldId="270"/>
            <ac:spMk id="594" creationId="{00000000-0000-0000-0000-000000000000}"/>
          </ac:spMkLst>
        </pc:spChg>
      </pc:sldChg>
      <pc:sldChg chg="del">
        <pc:chgData name="Santa van der Walt" userId="76cd51e36ebc73b3" providerId="LiveId" clId="{1CB30843-841A-4D88-BAE5-EF037B79E6E7}" dt="2025-11-12T09:18:19.449" v="129" actId="47"/>
        <pc:sldMkLst>
          <pc:docMk/>
          <pc:sldMk cId="0" sldId="271"/>
        </pc:sldMkLst>
      </pc:sldChg>
      <pc:sldChg chg="del">
        <pc:chgData name="Santa van der Walt" userId="76cd51e36ebc73b3" providerId="LiveId" clId="{1CB30843-841A-4D88-BAE5-EF037B79E6E7}" dt="2025-11-12T09:20:01.528" v="132" actId="47"/>
        <pc:sldMkLst>
          <pc:docMk/>
          <pc:sldMk cId="0" sldId="272"/>
        </pc:sldMkLst>
      </pc:sldChg>
      <pc:sldChg chg="del">
        <pc:chgData name="Santa van der Walt" userId="76cd51e36ebc73b3" providerId="LiveId" clId="{1CB30843-841A-4D88-BAE5-EF037B79E6E7}" dt="2025-11-12T09:20:30.936" v="134" actId="47"/>
        <pc:sldMkLst>
          <pc:docMk/>
          <pc:sldMk cId="0" sldId="273"/>
        </pc:sldMkLst>
      </pc:sldChg>
      <pc:sldChg chg="del">
        <pc:chgData name="Santa van der Walt" userId="76cd51e36ebc73b3" providerId="LiveId" clId="{1CB30843-841A-4D88-BAE5-EF037B79E6E7}" dt="2025-11-12T09:25:06.819" v="185" actId="47"/>
        <pc:sldMkLst>
          <pc:docMk/>
          <pc:sldMk cId="0" sldId="274"/>
        </pc:sldMkLst>
      </pc:sldChg>
      <pc:sldChg chg="del">
        <pc:chgData name="Santa van der Walt" userId="76cd51e36ebc73b3" providerId="LiveId" clId="{1CB30843-841A-4D88-BAE5-EF037B79E6E7}" dt="2025-11-12T09:26:09.232" v="189" actId="47"/>
        <pc:sldMkLst>
          <pc:docMk/>
          <pc:sldMk cId="0" sldId="275"/>
        </pc:sldMkLst>
      </pc:sldChg>
      <pc:sldChg chg="del">
        <pc:chgData name="Santa van der Walt" userId="76cd51e36ebc73b3" providerId="LiveId" clId="{1CB30843-841A-4D88-BAE5-EF037B79E6E7}" dt="2025-11-12T09:27:09.505" v="197" actId="47"/>
        <pc:sldMkLst>
          <pc:docMk/>
          <pc:sldMk cId="0" sldId="276"/>
        </pc:sldMkLst>
      </pc:sldChg>
      <pc:sldChg chg="del">
        <pc:chgData name="Santa van der Walt" userId="76cd51e36ebc73b3" providerId="LiveId" clId="{1CB30843-841A-4D88-BAE5-EF037B79E6E7}" dt="2025-11-12T09:28:44.089" v="202" actId="47"/>
        <pc:sldMkLst>
          <pc:docMk/>
          <pc:sldMk cId="0" sldId="277"/>
        </pc:sldMkLst>
      </pc:sldChg>
      <pc:sldChg chg="del">
        <pc:chgData name="Santa van der Walt" userId="76cd51e36ebc73b3" providerId="LiveId" clId="{1CB30843-841A-4D88-BAE5-EF037B79E6E7}" dt="2025-11-12T09:30:00.749" v="210" actId="47"/>
        <pc:sldMkLst>
          <pc:docMk/>
          <pc:sldMk cId="0" sldId="278"/>
        </pc:sldMkLst>
      </pc:sldChg>
      <pc:sldChg chg="del">
        <pc:chgData name="Santa van der Walt" userId="76cd51e36ebc73b3" providerId="LiveId" clId="{1CB30843-841A-4D88-BAE5-EF037B79E6E7}" dt="2025-11-12T09:31:58.691" v="252" actId="47"/>
        <pc:sldMkLst>
          <pc:docMk/>
          <pc:sldMk cId="0" sldId="279"/>
        </pc:sldMkLst>
      </pc:sldChg>
      <pc:sldChg chg="del">
        <pc:chgData name="Santa van der Walt" userId="76cd51e36ebc73b3" providerId="LiveId" clId="{1CB30843-841A-4D88-BAE5-EF037B79E6E7}" dt="2025-11-12T09:23:14.547" v="151" actId="47"/>
        <pc:sldMkLst>
          <pc:docMk/>
          <pc:sldMk cId="0" sldId="280"/>
        </pc:sldMkLst>
      </pc:sldChg>
      <pc:sldChg chg="addSp delSp modSp add mod modClrScheme chgLayout">
        <pc:chgData name="Santa van der Walt" userId="76cd51e36ebc73b3" providerId="LiveId" clId="{1CB30843-841A-4D88-BAE5-EF037B79E6E7}" dt="2025-11-12T09:04:25.675" v="24" actId="1076"/>
        <pc:sldMkLst>
          <pc:docMk/>
          <pc:sldMk cId="0" sldId="282"/>
        </pc:sldMkLst>
        <pc:spChg chg="add del mod ord">
          <ac:chgData name="Santa van der Walt" userId="76cd51e36ebc73b3" providerId="LiveId" clId="{1CB30843-841A-4D88-BAE5-EF037B79E6E7}" dt="2025-11-12T08:59:12.042" v="10" actId="478"/>
          <ac:spMkLst>
            <pc:docMk/>
            <pc:sldMk cId="0" sldId="282"/>
            <ac:spMk id="2" creationId="{7575543C-75E5-0A6E-27DF-5428A7742EC5}"/>
          </ac:spMkLst>
        </pc:spChg>
        <pc:spChg chg="del">
          <ac:chgData name="Santa van der Walt" userId="76cd51e36ebc73b3" providerId="LiveId" clId="{1CB30843-841A-4D88-BAE5-EF037B79E6E7}" dt="2025-11-12T08:58:53.639" v="3" actId="478"/>
          <ac:spMkLst>
            <pc:docMk/>
            <pc:sldMk cId="0" sldId="282"/>
            <ac:spMk id="4" creationId="{C3627A80-E0D1-BC61-1E23-2D0FA7CE540A}"/>
          </ac:spMkLst>
        </pc:spChg>
        <pc:spChg chg="mod ord">
          <ac:chgData name="Santa van der Walt" userId="76cd51e36ebc73b3" providerId="LiveId" clId="{1CB30843-841A-4D88-BAE5-EF037B79E6E7}" dt="2025-11-12T08:59:08.854" v="9" actId="1076"/>
          <ac:spMkLst>
            <pc:docMk/>
            <pc:sldMk cId="0" sldId="282"/>
            <ac:spMk id="673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01:11.973" v="20"/>
          <ac:spMkLst>
            <pc:docMk/>
            <pc:sldMk cId="0" sldId="282"/>
            <ac:spMk id="674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00:38.937" v="17" actId="113"/>
          <ac:spMkLst>
            <pc:docMk/>
            <pc:sldMk cId="0" sldId="282"/>
            <ac:spMk id="675" creationId="{00000000-0000-0000-0000-000000000000}"/>
          </ac:spMkLst>
        </pc:spChg>
        <pc:picChg chg="del mod">
          <ac:chgData name="Santa van der Walt" userId="76cd51e36ebc73b3" providerId="LiveId" clId="{1CB30843-841A-4D88-BAE5-EF037B79E6E7}" dt="2025-11-12T09:03:43.755" v="22" actId="478"/>
          <ac:picMkLst>
            <pc:docMk/>
            <pc:sldMk cId="0" sldId="282"/>
            <ac:picMk id="3" creationId="{9F1E5656-8E1E-7257-9FCC-7711EFB763A1}"/>
          </ac:picMkLst>
        </pc:picChg>
        <pc:picChg chg="add mod">
          <ac:chgData name="Santa van der Walt" userId="76cd51e36ebc73b3" providerId="LiveId" clId="{1CB30843-841A-4D88-BAE5-EF037B79E6E7}" dt="2025-11-12T09:04:25.675" v="24" actId="1076"/>
          <ac:picMkLst>
            <pc:docMk/>
            <pc:sldMk cId="0" sldId="282"/>
            <ac:picMk id="6" creationId="{C14C8D43-DD6A-9D10-84D0-B0A5CC19288B}"/>
          </ac:picMkLst>
        </pc:picChg>
      </pc:sldChg>
      <pc:sldChg chg="modSp add mod">
        <pc:chgData name="Santa van der Walt" userId="76cd51e36ebc73b3" providerId="LiveId" clId="{1CB30843-841A-4D88-BAE5-EF037B79E6E7}" dt="2025-11-12T09:50:30.786" v="273" actId="14100"/>
        <pc:sldMkLst>
          <pc:docMk/>
          <pc:sldMk cId="0" sldId="283"/>
        </pc:sldMkLst>
        <pc:spChg chg="mod">
          <ac:chgData name="Santa van der Walt" userId="76cd51e36ebc73b3" providerId="LiveId" clId="{1CB30843-841A-4D88-BAE5-EF037B79E6E7}" dt="2025-11-12T09:50:30.786" v="273" actId="14100"/>
          <ac:spMkLst>
            <pc:docMk/>
            <pc:sldMk cId="0" sldId="283"/>
            <ac:spMk id="578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05:16.135" v="32" actId="20577"/>
          <ac:spMkLst>
            <pc:docMk/>
            <pc:sldMk cId="0" sldId="283"/>
            <ac:spMk id="580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50:21.493" v="271" actId="6549"/>
          <ac:spMkLst>
            <pc:docMk/>
            <pc:sldMk cId="0" sldId="283"/>
            <ac:spMk id="586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05:05.373" v="27" actId="20577"/>
          <ac:spMkLst>
            <pc:docMk/>
            <pc:sldMk cId="0" sldId="283"/>
            <ac:spMk id="588" creationId="{00000000-0000-0000-0000-000000000000}"/>
          </ac:spMkLst>
        </pc:spChg>
      </pc:sldChg>
      <pc:sldChg chg="new del">
        <pc:chgData name="Santa van der Walt" userId="76cd51e36ebc73b3" providerId="LiveId" clId="{1CB30843-841A-4D88-BAE5-EF037B79E6E7}" dt="2025-11-12T08:59:14.213" v="11" actId="47"/>
        <pc:sldMkLst>
          <pc:docMk/>
          <pc:sldMk cId="2166805213" sldId="283"/>
        </pc:sldMkLst>
      </pc:sldChg>
      <pc:sldChg chg="modSp add mod">
        <pc:chgData name="Santa van der Walt" userId="76cd51e36ebc73b3" providerId="LiveId" clId="{1CB30843-841A-4D88-BAE5-EF037B79E6E7}" dt="2025-11-12T09:26:04.911" v="188"/>
        <pc:sldMkLst>
          <pc:docMk/>
          <pc:sldMk cId="0" sldId="285"/>
        </pc:sldMkLst>
        <pc:spChg chg="mod">
          <ac:chgData name="Santa van der Walt" userId="76cd51e36ebc73b3" providerId="LiveId" clId="{1CB30843-841A-4D88-BAE5-EF037B79E6E7}" dt="2025-11-12T09:25:43.220" v="187"/>
          <ac:spMkLst>
            <pc:docMk/>
            <pc:sldMk cId="0" sldId="285"/>
            <ac:spMk id="881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26:04.911" v="188"/>
          <ac:spMkLst>
            <pc:docMk/>
            <pc:sldMk cId="0" sldId="285"/>
            <ac:spMk id="887" creationId="{00000000-0000-0000-0000-000000000000}"/>
          </ac:spMkLst>
        </pc:spChg>
      </pc:sldChg>
      <pc:sldChg chg="addSp modSp add mod">
        <pc:chgData name="Santa van der Walt" userId="76cd51e36ebc73b3" providerId="LiveId" clId="{1CB30843-841A-4D88-BAE5-EF037B79E6E7}" dt="2025-11-12T09:28:00.345" v="200" actId="1076"/>
        <pc:sldMkLst>
          <pc:docMk/>
          <pc:sldMk cId="0" sldId="289"/>
        </pc:sldMkLst>
        <pc:spChg chg="add mod">
          <ac:chgData name="Santa van der Walt" userId="76cd51e36ebc73b3" providerId="LiveId" clId="{1CB30843-841A-4D88-BAE5-EF037B79E6E7}" dt="2025-11-12T09:28:00.345" v="200" actId="1076"/>
          <ac:spMkLst>
            <pc:docMk/>
            <pc:sldMk cId="0" sldId="289"/>
            <ac:spMk id="4" creationId="{21C5157B-B60A-630A-5969-CA5084FA161D}"/>
          </ac:spMkLst>
        </pc:spChg>
      </pc:sldChg>
      <pc:sldChg chg="addSp delSp modSp add mod">
        <pc:chgData name="Santa van der Walt" userId="76cd51e36ebc73b3" providerId="LiveId" clId="{1CB30843-841A-4D88-BAE5-EF037B79E6E7}" dt="2025-11-12T09:10:27.613" v="63" actId="1076"/>
        <pc:sldMkLst>
          <pc:docMk/>
          <pc:sldMk cId="1891933139" sldId="299"/>
        </pc:sldMkLst>
        <pc:spChg chg="add mod">
          <ac:chgData name="Santa van der Walt" userId="76cd51e36ebc73b3" providerId="LiveId" clId="{1CB30843-841A-4D88-BAE5-EF037B79E6E7}" dt="2025-11-12T09:10:27.613" v="63" actId="1076"/>
          <ac:spMkLst>
            <pc:docMk/>
            <pc:sldMk cId="1891933139" sldId="299"/>
            <ac:spMk id="3" creationId="{CEB77DE4-4F9F-8381-D55C-349C1BF7D29B}"/>
          </ac:spMkLst>
        </pc:spChg>
        <pc:spChg chg="del">
          <ac:chgData name="Santa van der Walt" userId="76cd51e36ebc73b3" providerId="LiveId" clId="{1CB30843-841A-4D88-BAE5-EF037B79E6E7}" dt="2025-11-12T09:09:14.744" v="40" actId="478"/>
          <ac:spMkLst>
            <pc:docMk/>
            <pc:sldMk cId="1891933139" sldId="299"/>
            <ac:spMk id="4" creationId="{88EBA3A1-7607-A15C-8F3E-95C4A0AB4BBF}"/>
          </ac:spMkLst>
        </pc:spChg>
        <pc:spChg chg="add mod">
          <ac:chgData name="Santa van der Walt" userId="76cd51e36ebc73b3" providerId="LiveId" clId="{1CB30843-841A-4D88-BAE5-EF037B79E6E7}" dt="2025-11-12T09:10:27.613" v="63" actId="1076"/>
          <ac:spMkLst>
            <pc:docMk/>
            <pc:sldMk cId="1891933139" sldId="299"/>
            <ac:spMk id="6" creationId="{1B90B4D9-A31F-7AE3-C52C-2D8124EEF49B}"/>
          </ac:spMkLst>
        </pc:spChg>
        <pc:spChg chg="add mod">
          <ac:chgData name="Santa van der Walt" userId="76cd51e36ebc73b3" providerId="LiveId" clId="{1CB30843-841A-4D88-BAE5-EF037B79E6E7}" dt="2025-11-12T09:10:27.613" v="63" actId="1076"/>
          <ac:spMkLst>
            <pc:docMk/>
            <pc:sldMk cId="1891933139" sldId="299"/>
            <ac:spMk id="7" creationId="{BEFAC05E-0130-F14B-3444-F631E3795BD7}"/>
          </ac:spMkLst>
        </pc:spChg>
        <pc:spChg chg="mod">
          <ac:chgData name="Santa van der Walt" userId="76cd51e36ebc73b3" providerId="LiveId" clId="{1CB30843-841A-4D88-BAE5-EF037B79E6E7}" dt="2025-11-12T09:08:49.049" v="39" actId="20577"/>
          <ac:spMkLst>
            <pc:docMk/>
            <pc:sldMk cId="1891933139" sldId="299"/>
            <ac:spMk id="488" creationId="{1E1DA08A-9512-70AA-6D28-90EF313DACE5}"/>
          </ac:spMkLst>
        </pc:spChg>
      </pc:sldChg>
      <pc:sldChg chg="modSp add mod">
        <pc:chgData name="Santa van der Walt" userId="76cd51e36ebc73b3" providerId="LiveId" clId="{1CB30843-841A-4D88-BAE5-EF037B79E6E7}" dt="2025-11-12T09:18:23.283" v="130" actId="1076"/>
        <pc:sldMkLst>
          <pc:docMk/>
          <pc:sldMk cId="1846465563" sldId="306"/>
        </pc:sldMkLst>
        <pc:spChg chg="mod">
          <ac:chgData name="Santa van der Walt" userId="76cd51e36ebc73b3" providerId="LiveId" clId="{1CB30843-841A-4D88-BAE5-EF037B79E6E7}" dt="2025-11-12T09:17:35.390" v="124" actId="1076"/>
          <ac:spMkLst>
            <pc:docMk/>
            <pc:sldMk cId="1846465563" sldId="306"/>
            <ac:spMk id="796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17:44.440" v="125"/>
          <ac:spMkLst>
            <pc:docMk/>
            <pc:sldMk cId="1846465563" sldId="306"/>
            <ac:spMk id="799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17:56.059" v="127" actId="1076"/>
          <ac:spMkLst>
            <pc:docMk/>
            <pc:sldMk cId="1846465563" sldId="306"/>
            <ac:spMk id="800" creationId="{00000000-0000-0000-0000-000000000000}"/>
          </ac:spMkLst>
        </pc:spChg>
        <pc:spChg chg="mod">
          <ac:chgData name="Santa van der Walt" userId="76cd51e36ebc73b3" providerId="LiveId" clId="{1CB30843-841A-4D88-BAE5-EF037B79E6E7}" dt="2025-11-12T09:18:23.283" v="130" actId="1076"/>
          <ac:spMkLst>
            <pc:docMk/>
            <pc:sldMk cId="1846465563" sldId="306"/>
            <ac:spMk id="801" creationId="{00000000-0000-0000-0000-000000000000}"/>
          </ac:spMkLst>
        </pc:spChg>
      </pc:sldChg>
      <pc:sldChg chg="add">
        <pc:chgData name="Santa van der Walt" userId="76cd51e36ebc73b3" providerId="LiveId" clId="{1CB30843-841A-4D88-BAE5-EF037B79E6E7}" dt="2025-11-12T09:19:42.699" v="131"/>
        <pc:sldMkLst>
          <pc:docMk/>
          <pc:sldMk cId="32056289" sldId="307"/>
        </pc:sldMkLst>
      </pc:sldChg>
      <pc:sldChg chg="modSp add mod">
        <pc:chgData name="Santa van der Walt" userId="76cd51e36ebc73b3" providerId="LiveId" clId="{1CB30843-841A-4D88-BAE5-EF037B79E6E7}" dt="2025-11-12T09:21:00.344" v="141" actId="207"/>
        <pc:sldMkLst>
          <pc:docMk/>
          <pc:sldMk cId="2255354449" sldId="308"/>
        </pc:sldMkLst>
        <pc:spChg chg="mod">
          <ac:chgData name="Santa van der Walt" userId="76cd51e36ebc73b3" providerId="LiveId" clId="{1CB30843-841A-4D88-BAE5-EF037B79E6E7}" dt="2025-11-12T09:21:00.344" v="141" actId="207"/>
          <ac:spMkLst>
            <pc:docMk/>
            <pc:sldMk cId="2255354449" sldId="308"/>
            <ac:spMk id="3" creationId="{95EF906B-5921-97B4-DE20-33C7E20631E3}"/>
          </ac:spMkLst>
        </pc:spChg>
        <pc:spChg chg="mod">
          <ac:chgData name="Santa van der Walt" userId="76cd51e36ebc73b3" providerId="LiveId" clId="{1CB30843-841A-4D88-BAE5-EF037B79E6E7}" dt="2025-11-12T09:20:58.076" v="140" actId="207"/>
          <ac:spMkLst>
            <pc:docMk/>
            <pc:sldMk cId="2255354449" sldId="308"/>
            <ac:spMk id="5" creationId="{2BFA83C7-46BD-5A71-E15C-AC7AD6C6A382}"/>
          </ac:spMkLst>
        </pc:spChg>
        <pc:spChg chg="mod">
          <ac:chgData name="Santa van der Walt" userId="76cd51e36ebc73b3" providerId="LiveId" clId="{1CB30843-841A-4D88-BAE5-EF037B79E6E7}" dt="2025-11-12T09:20:55.008" v="139" actId="207"/>
          <ac:spMkLst>
            <pc:docMk/>
            <pc:sldMk cId="2255354449" sldId="308"/>
            <ac:spMk id="9" creationId="{ABA8E091-9CF2-18D5-E63F-867F02BC090D}"/>
          </ac:spMkLst>
        </pc:spChg>
        <pc:spChg chg="mod">
          <ac:chgData name="Santa van der Walt" userId="76cd51e36ebc73b3" providerId="LiveId" clId="{1CB30843-841A-4D88-BAE5-EF037B79E6E7}" dt="2025-11-12T09:20:46.461" v="136" actId="207"/>
          <ac:spMkLst>
            <pc:docMk/>
            <pc:sldMk cId="2255354449" sldId="308"/>
            <ac:spMk id="707" creationId="{C224EA52-8DA0-3B88-7E01-8D2A4E66B69B}"/>
          </ac:spMkLst>
        </pc:spChg>
        <pc:spChg chg="mod">
          <ac:chgData name="Santa van der Walt" userId="76cd51e36ebc73b3" providerId="LiveId" clId="{1CB30843-841A-4D88-BAE5-EF037B79E6E7}" dt="2025-11-12T09:20:51.369" v="138" actId="207"/>
          <ac:spMkLst>
            <pc:docMk/>
            <pc:sldMk cId="2255354449" sldId="308"/>
            <ac:spMk id="796" creationId="{59286D6C-9432-0E20-B2E3-3CF37A363967}"/>
          </ac:spMkLst>
        </pc:spChg>
      </pc:sldChg>
      <pc:sldChg chg="addSp delSp modSp add mod delAnim modAnim">
        <pc:chgData name="Santa van der Walt" userId="76cd51e36ebc73b3" providerId="LiveId" clId="{1CB30843-841A-4D88-BAE5-EF037B79E6E7}" dt="2025-11-12T10:47:31.351" v="284" actId="1076"/>
        <pc:sldMkLst>
          <pc:docMk/>
          <pc:sldMk cId="2832920963" sldId="309"/>
        </pc:sldMkLst>
        <pc:spChg chg="mod">
          <ac:chgData name="Santa van der Walt" userId="76cd51e36ebc73b3" providerId="LiveId" clId="{1CB30843-841A-4D88-BAE5-EF037B79E6E7}" dt="2025-11-12T09:21:53.173" v="147" actId="20577"/>
          <ac:spMkLst>
            <pc:docMk/>
            <pc:sldMk cId="2832920963" sldId="309"/>
            <ac:spMk id="2" creationId="{18378399-776A-975B-17A6-92FBD9AEB46E}"/>
          </ac:spMkLst>
        </pc:spChg>
        <pc:spChg chg="mod">
          <ac:chgData name="Santa van der Walt" userId="76cd51e36ebc73b3" providerId="LiveId" clId="{1CB30843-841A-4D88-BAE5-EF037B79E6E7}" dt="2025-11-12T09:24:28.728" v="154" actId="14100"/>
          <ac:spMkLst>
            <pc:docMk/>
            <pc:sldMk cId="2832920963" sldId="309"/>
            <ac:spMk id="4" creationId="{3FA1E58E-A8CE-C979-099B-67CF24F4ACCA}"/>
          </ac:spMkLst>
        </pc:spChg>
        <pc:spChg chg="add del mod">
          <ac:chgData name="Santa van der Walt" userId="76cd51e36ebc73b3" providerId="LiveId" clId="{1CB30843-841A-4D88-BAE5-EF037B79E6E7}" dt="2025-11-12T09:32:36.930" v="254" actId="478"/>
          <ac:spMkLst>
            <pc:docMk/>
            <pc:sldMk cId="2832920963" sldId="309"/>
            <ac:spMk id="5" creationId="{D3FC4669-0E72-2B0C-5022-B5191C0F2057}"/>
          </ac:spMkLst>
        </pc:spChg>
        <pc:spChg chg="add mod">
          <ac:chgData name="Santa van der Walt" userId="76cd51e36ebc73b3" providerId="LiveId" clId="{1CB30843-841A-4D88-BAE5-EF037B79E6E7}" dt="2025-11-12T10:47:31.351" v="284" actId="1076"/>
          <ac:spMkLst>
            <pc:docMk/>
            <pc:sldMk cId="2832920963" sldId="309"/>
            <ac:spMk id="6" creationId="{3E186ACA-4DA5-2120-8379-E37C38258688}"/>
          </ac:spMkLst>
        </pc:spChg>
        <pc:spChg chg="add mod">
          <ac:chgData name="Santa van der Walt" userId="76cd51e36ebc73b3" providerId="LiveId" clId="{1CB30843-841A-4D88-BAE5-EF037B79E6E7}" dt="2025-11-12T10:47:31.351" v="284" actId="1076"/>
          <ac:spMkLst>
            <pc:docMk/>
            <pc:sldMk cId="2832920963" sldId="309"/>
            <ac:spMk id="7" creationId="{73F5D22C-5A85-E2D0-53F1-06C930A204B2}"/>
          </ac:spMkLst>
        </pc:spChg>
        <pc:spChg chg="add mod">
          <ac:chgData name="Santa van der Walt" userId="76cd51e36ebc73b3" providerId="LiveId" clId="{1CB30843-841A-4D88-BAE5-EF037B79E6E7}" dt="2025-11-12T10:47:31.351" v="284" actId="1076"/>
          <ac:spMkLst>
            <pc:docMk/>
            <pc:sldMk cId="2832920963" sldId="309"/>
            <ac:spMk id="9" creationId="{09A73344-1D8B-645A-FDEC-8BA6E2BE07BC}"/>
          </ac:spMkLst>
        </pc:spChg>
        <pc:spChg chg="add mod">
          <ac:chgData name="Santa van der Walt" userId="76cd51e36ebc73b3" providerId="LiveId" clId="{1CB30843-841A-4D88-BAE5-EF037B79E6E7}" dt="2025-11-12T10:47:31.351" v="284" actId="1076"/>
          <ac:spMkLst>
            <pc:docMk/>
            <pc:sldMk cId="2832920963" sldId="309"/>
            <ac:spMk id="11" creationId="{7D749653-6AEA-A4EC-D258-452640A1761F}"/>
          </ac:spMkLst>
        </pc:spChg>
        <pc:spChg chg="add del mod">
          <ac:chgData name="Santa van der Walt" userId="76cd51e36ebc73b3" providerId="LiveId" clId="{1CB30843-841A-4D88-BAE5-EF037B79E6E7}" dt="2025-11-12T10:47:26.076" v="283" actId="478"/>
          <ac:spMkLst>
            <pc:docMk/>
            <pc:sldMk cId="2832920963" sldId="309"/>
            <ac:spMk id="21" creationId="{3B50F294-27C4-08AC-BCEC-4495F5854C8B}"/>
          </ac:spMkLst>
        </pc:spChg>
        <pc:spChg chg="mod">
          <ac:chgData name="Santa van der Walt" userId="76cd51e36ebc73b3" providerId="LiveId" clId="{1CB30843-841A-4D88-BAE5-EF037B79E6E7}" dt="2025-11-12T09:24:28.728" v="154" actId="14100"/>
          <ac:spMkLst>
            <pc:docMk/>
            <pc:sldMk cId="2832920963" sldId="309"/>
            <ac:spMk id="25" creationId="{433EC385-A069-69DB-BC71-E4FD1396267F}"/>
          </ac:spMkLst>
        </pc:spChg>
        <pc:spChg chg="del">
          <ac:chgData name="Santa van der Walt" userId="76cd51e36ebc73b3" providerId="LiveId" clId="{1CB30843-841A-4D88-BAE5-EF037B79E6E7}" dt="2025-11-12T09:23:55.915" v="153" actId="478"/>
          <ac:spMkLst>
            <pc:docMk/>
            <pc:sldMk cId="2832920963" sldId="309"/>
            <ac:spMk id="26" creationId="{CD2AB169-7A0F-4564-7FF9-1C9FB3D25347}"/>
          </ac:spMkLst>
        </pc:spChg>
        <pc:spChg chg="del mod">
          <ac:chgData name="Santa van der Walt" userId="76cd51e36ebc73b3" providerId="LiveId" clId="{1CB30843-841A-4D88-BAE5-EF037B79E6E7}" dt="2025-11-12T09:32:32.224" v="253" actId="478"/>
          <ac:spMkLst>
            <pc:docMk/>
            <pc:sldMk cId="2832920963" sldId="309"/>
            <ac:spMk id="796" creationId="{86ADFD15-81B5-8965-7BD9-379F2CC0838C}"/>
          </ac:spMkLst>
        </pc:spChg>
        <pc:spChg chg="del mod">
          <ac:chgData name="Santa van der Walt" userId="76cd51e36ebc73b3" providerId="LiveId" clId="{1CB30843-841A-4D88-BAE5-EF037B79E6E7}" dt="2025-11-12T09:32:32.224" v="253" actId="478"/>
          <ac:spMkLst>
            <pc:docMk/>
            <pc:sldMk cId="2832920963" sldId="309"/>
            <ac:spMk id="799" creationId="{E9BA2AEE-36F4-5577-CD00-04C549D027CB}"/>
          </ac:spMkLst>
        </pc:spChg>
        <pc:spChg chg="del mod">
          <ac:chgData name="Santa van der Walt" userId="76cd51e36ebc73b3" providerId="LiveId" clId="{1CB30843-841A-4D88-BAE5-EF037B79E6E7}" dt="2025-11-12T09:32:32.224" v="253" actId="478"/>
          <ac:spMkLst>
            <pc:docMk/>
            <pc:sldMk cId="2832920963" sldId="309"/>
            <ac:spMk id="800" creationId="{EA67DB70-86EC-813D-0890-CBA3D319DFBC}"/>
          </ac:spMkLst>
        </pc:spChg>
        <pc:spChg chg="del mod">
          <ac:chgData name="Santa van der Walt" userId="76cd51e36ebc73b3" providerId="LiveId" clId="{1CB30843-841A-4D88-BAE5-EF037B79E6E7}" dt="2025-11-12T09:32:32.224" v="253" actId="478"/>
          <ac:spMkLst>
            <pc:docMk/>
            <pc:sldMk cId="2832920963" sldId="309"/>
            <ac:spMk id="801" creationId="{725CA6C9-E0A7-B1E4-9006-8D4500D11F29}"/>
          </ac:spMkLst>
        </pc:spChg>
        <pc:picChg chg="del mod">
          <ac:chgData name="Santa van der Walt" userId="76cd51e36ebc73b3" providerId="LiveId" clId="{1CB30843-841A-4D88-BAE5-EF037B79E6E7}" dt="2025-11-12T09:32:32.224" v="253" actId="478"/>
          <ac:picMkLst>
            <pc:docMk/>
            <pc:sldMk cId="2832920963" sldId="309"/>
            <ac:picMk id="8" creationId="{C524DDEC-D582-C510-8270-2C2AF244D051}"/>
          </ac:picMkLst>
        </pc:picChg>
        <pc:picChg chg="del mod">
          <ac:chgData name="Santa van der Walt" userId="76cd51e36ebc73b3" providerId="LiveId" clId="{1CB30843-841A-4D88-BAE5-EF037B79E6E7}" dt="2025-11-12T09:32:32.224" v="253" actId="478"/>
          <ac:picMkLst>
            <pc:docMk/>
            <pc:sldMk cId="2832920963" sldId="309"/>
            <ac:picMk id="10" creationId="{D7226AFD-AF78-1BB5-566E-EA03523E7A28}"/>
          </ac:picMkLst>
        </pc:picChg>
        <pc:picChg chg="add mod">
          <ac:chgData name="Santa van der Walt" userId="76cd51e36ebc73b3" providerId="LiveId" clId="{1CB30843-841A-4D88-BAE5-EF037B79E6E7}" dt="2025-11-12T10:47:31.351" v="284" actId="1076"/>
          <ac:picMkLst>
            <pc:docMk/>
            <pc:sldMk cId="2832920963" sldId="309"/>
            <ac:picMk id="12" creationId="{2C17CB89-A0EE-E1DB-5B23-F513B6D353F9}"/>
          </ac:picMkLst>
        </pc:picChg>
        <pc:picChg chg="del mod">
          <ac:chgData name="Santa van der Walt" userId="76cd51e36ebc73b3" providerId="LiveId" clId="{1CB30843-841A-4D88-BAE5-EF037B79E6E7}" dt="2025-11-12T09:32:32.224" v="253" actId="478"/>
          <ac:picMkLst>
            <pc:docMk/>
            <pc:sldMk cId="2832920963" sldId="309"/>
            <ac:picMk id="13" creationId="{D65683D0-CF8E-29AE-F245-75574742B0F8}"/>
          </ac:picMkLst>
        </pc:picChg>
        <pc:picChg chg="add mod">
          <ac:chgData name="Santa van der Walt" userId="76cd51e36ebc73b3" providerId="LiveId" clId="{1CB30843-841A-4D88-BAE5-EF037B79E6E7}" dt="2025-11-12T10:47:31.351" v="284" actId="1076"/>
          <ac:picMkLst>
            <pc:docMk/>
            <pc:sldMk cId="2832920963" sldId="309"/>
            <ac:picMk id="14" creationId="{05E7FDA1-D838-78E0-7AE4-DC8D3E52CC90}"/>
          </ac:picMkLst>
        </pc:picChg>
        <pc:picChg chg="del mod">
          <ac:chgData name="Santa van der Walt" userId="76cd51e36ebc73b3" providerId="LiveId" clId="{1CB30843-841A-4D88-BAE5-EF037B79E6E7}" dt="2025-11-12T09:32:32.224" v="253" actId="478"/>
          <ac:picMkLst>
            <pc:docMk/>
            <pc:sldMk cId="2832920963" sldId="309"/>
            <ac:picMk id="15" creationId="{0CDB2F92-5110-CB8E-967F-11E4D9D5E850}"/>
          </ac:picMkLst>
        </pc:picChg>
        <pc:picChg chg="add mod">
          <ac:chgData name="Santa van der Walt" userId="76cd51e36ebc73b3" providerId="LiveId" clId="{1CB30843-841A-4D88-BAE5-EF037B79E6E7}" dt="2025-11-12T10:47:31.351" v="284" actId="1076"/>
          <ac:picMkLst>
            <pc:docMk/>
            <pc:sldMk cId="2832920963" sldId="309"/>
            <ac:picMk id="17" creationId="{275F344D-C74E-2007-52BF-CFE73CF5F949}"/>
          </ac:picMkLst>
        </pc:picChg>
        <pc:picChg chg="add mod">
          <ac:chgData name="Santa van der Walt" userId="76cd51e36ebc73b3" providerId="LiveId" clId="{1CB30843-841A-4D88-BAE5-EF037B79E6E7}" dt="2025-11-12T10:47:31.351" v="284" actId="1076"/>
          <ac:picMkLst>
            <pc:docMk/>
            <pc:sldMk cId="2832920963" sldId="309"/>
            <ac:picMk id="18" creationId="{3437535B-C75C-C9F2-CE1E-AC48B41871D6}"/>
          </ac:picMkLst>
        </pc:picChg>
        <pc:picChg chg="add del mod">
          <ac:chgData name="Santa van der Walt" userId="76cd51e36ebc73b3" providerId="LiveId" clId="{1CB30843-841A-4D88-BAE5-EF037B79E6E7}" dt="2025-11-12T10:47:26.076" v="283" actId="478"/>
          <ac:picMkLst>
            <pc:docMk/>
            <pc:sldMk cId="2832920963" sldId="309"/>
            <ac:picMk id="19" creationId="{0A89158C-D6A3-36CA-0BFE-4C18BBBDD6CB}"/>
          </ac:picMkLst>
        </pc:picChg>
        <pc:picChg chg="del">
          <ac:chgData name="Santa van der Walt" userId="76cd51e36ebc73b3" providerId="LiveId" clId="{1CB30843-841A-4D88-BAE5-EF037B79E6E7}" dt="2025-11-12T09:23:51.975" v="152" actId="478"/>
          <ac:picMkLst>
            <pc:docMk/>
            <pc:sldMk cId="2832920963" sldId="309"/>
            <ac:picMk id="24" creationId="{0058260E-CF77-041B-9403-D70D5DF30EB1}"/>
          </ac:picMkLst>
        </pc:picChg>
      </pc:sldChg>
      <pc:sldChg chg="modSp add mod">
        <pc:chgData name="Santa van der Walt" userId="76cd51e36ebc73b3" providerId="LiveId" clId="{1CB30843-841A-4D88-BAE5-EF037B79E6E7}" dt="2025-11-12T09:26:30.787" v="195" actId="20577"/>
        <pc:sldMkLst>
          <pc:docMk/>
          <pc:sldMk cId="906750676" sldId="310"/>
        </pc:sldMkLst>
        <pc:spChg chg="mod">
          <ac:chgData name="Santa van der Walt" userId="76cd51e36ebc73b3" providerId="LiveId" clId="{1CB30843-841A-4D88-BAE5-EF037B79E6E7}" dt="2025-11-12T09:26:30.787" v="195" actId="20577"/>
          <ac:spMkLst>
            <pc:docMk/>
            <pc:sldMk cId="906750676" sldId="310"/>
            <ac:spMk id="3" creationId="{1097BD7E-C9A6-5657-4F09-24CEEEB9A311}"/>
          </ac:spMkLst>
        </pc:spChg>
      </pc:sldChg>
      <pc:sldChg chg="add">
        <pc:chgData name="Santa van der Walt" userId="76cd51e36ebc73b3" providerId="LiveId" clId="{1CB30843-841A-4D88-BAE5-EF037B79E6E7}" dt="2025-11-12T09:26:58.569" v="196"/>
        <pc:sldMkLst>
          <pc:docMk/>
          <pc:sldMk cId="3264929906" sldId="311"/>
        </pc:sldMkLst>
      </pc:sldChg>
      <pc:sldChg chg="modSp add mod ord">
        <pc:chgData name="Santa van der Walt" userId="76cd51e36ebc73b3" providerId="LiveId" clId="{1CB30843-841A-4D88-BAE5-EF037B79E6E7}" dt="2025-11-12T09:29:35.163" v="209" actId="20577"/>
        <pc:sldMkLst>
          <pc:docMk/>
          <pc:sldMk cId="1659556960" sldId="312"/>
        </pc:sldMkLst>
        <pc:spChg chg="mod">
          <ac:chgData name="Santa van der Walt" userId="76cd51e36ebc73b3" providerId="LiveId" clId="{1CB30843-841A-4D88-BAE5-EF037B79E6E7}" dt="2025-11-12T09:29:35.163" v="209" actId="20577"/>
          <ac:spMkLst>
            <pc:docMk/>
            <pc:sldMk cId="1659556960" sldId="312"/>
            <ac:spMk id="32" creationId="{5D313D6C-8D27-B51C-2B94-34B18AFA045C}"/>
          </ac:spMkLst>
        </pc:spChg>
      </pc:sldChg>
      <pc:sldChg chg="add">
        <pc:chgData name="Santa van der Walt" userId="76cd51e36ebc73b3" providerId="LiveId" clId="{1CB30843-841A-4D88-BAE5-EF037B79E6E7}" dt="2025-11-12T09:30:14.108" v="211"/>
        <pc:sldMkLst>
          <pc:docMk/>
          <pc:sldMk cId="1248487844" sldId="313"/>
        </pc:sldMkLst>
      </pc:sldChg>
      <pc:sldChg chg="modSp add del mod">
        <pc:chgData name="Santa van der Walt" userId="76cd51e36ebc73b3" providerId="LiveId" clId="{1CB30843-841A-4D88-BAE5-EF037B79E6E7}" dt="2025-11-12T10:47:19.624" v="282" actId="47"/>
        <pc:sldMkLst>
          <pc:docMk/>
          <pc:sldMk cId="1945790444" sldId="314"/>
        </pc:sldMkLst>
        <pc:spChg chg="mod">
          <ac:chgData name="Santa van der Walt" userId="76cd51e36ebc73b3" providerId="LiveId" clId="{1CB30843-841A-4D88-BAE5-EF037B79E6E7}" dt="2025-11-12T09:31:47.727" v="251" actId="20577"/>
          <ac:spMkLst>
            <pc:docMk/>
            <pc:sldMk cId="1945790444" sldId="314"/>
            <ac:spMk id="5" creationId="{3862E486-2B78-46A0-EEE2-95B5A5FFCA8A}"/>
          </ac:spMkLst>
        </pc:spChg>
        <pc:spChg chg="mod">
          <ac:chgData name="Santa van der Walt" userId="76cd51e36ebc73b3" providerId="LiveId" clId="{1CB30843-841A-4D88-BAE5-EF037B79E6E7}" dt="2025-11-12T09:31:35.094" v="224" actId="20577"/>
          <ac:spMkLst>
            <pc:docMk/>
            <pc:sldMk cId="1945790444" sldId="314"/>
            <ac:spMk id="882" creationId="{B8B776D7-4211-EF54-4AB2-809A6FE5FCF7}"/>
          </ac:spMkLst>
        </pc:spChg>
      </pc:sldChg>
      <pc:sldChg chg="addSp delSp modSp add mod modClrScheme chgLayout">
        <pc:chgData name="Santa van der Walt" userId="76cd51e36ebc73b3" providerId="LiveId" clId="{1CB30843-841A-4D88-BAE5-EF037B79E6E7}" dt="2025-11-12T10:20:35.940" v="281" actId="20577"/>
        <pc:sldMkLst>
          <pc:docMk/>
          <pc:sldMk cId="1933607443" sldId="315"/>
        </pc:sldMkLst>
        <pc:spChg chg="mod ord">
          <ac:chgData name="Santa van der Walt" userId="76cd51e36ebc73b3" providerId="LiveId" clId="{1CB30843-841A-4D88-BAE5-EF037B79E6E7}" dt="2025-11-12T10:20:35.940" v="281" actId="20577"/>
          <ac:spMkLst>
            <pc:docMk/>
            <pc:sldMk cId="1933607443" sldId="315"/>
            <ac:spMk id="2" creationId="{22F69B3A-6FE0-435A-E9B0-3E783C35CCFE}"/>
          </ac:spMkLst>
        </pc:spChg>
        <pc:spChg chg="add del mod ord">
          <ac:chgData name="Santa van der Walt" userId="76cd51e36ebc73b3" providerId="LiveId" clId="{1CB30843-841A-4D88-BAE5-EF037B79E6E7}" dt="2025-11-12T09:14:26.668" v="91" actId="478"/>
          <ac:spMkLst>
            <pc:docMk/>
            <pc:sldMk cId="1933607443" sldId="315"/>
            <ac:spMk id="3" creationId="{91C50996-9269-6F42-EBE5-C142654F2FF5}"/>
          </ac:spMkLst>
        </pc:spChg>
        <pc:spChg chg="mod">
          <ac:chgData name="Santa van der Walt" userId="76cd51e36ebc73b3" providerId="LiveId" clId="{1CB30843-841A-4D88-BAE5-EF037B79E6E7}" dt="2025-11-12T09:14:36.780" v="95" actId="20577"/>
          <ac:spMkLst>
            <pc:docMk/>
            <pc:sldMk cId="1933607443" sldId="315"/>
            <ac:spMk id="709" creationId="{00000000-0000-0000-0000-000000000000}"/>
          </ac:spMkLst>
        </pc:spChg>
      </pc:sldChg>
      <pc:sldChg chg="addSp delSp modSp add mod modClrScheme chgLayout">
        <pc:chgData name="Santa van der Walt" userId="76cd51e36ebc73b3" providerId="LiveId" clId="{1CB30843-841A-4D88-BAE5-EF037B79E6E7}" dt="2025-11-12T09:15:01.696" v="99" actId="1076"/>
        <pc:sldMkLst>
          <pc:docMk/>
          <pc:sldMk cId="0" sldId="316"/>
        </pc:sldMkLst>
        <pc:spChg chg="add del mod ord">
          <ac:chgData name="Santa van der Walt" userId="76cd51e36ebc73b3" providerId="LiveId" clId="{1CB30843-841A-4D88-BAE5-EF037B79E6E7}" dt="2025-11-12T09:14:58.761" v="98" actId="478"/>
          <ac:spMkLst>
            <pc:docMk/>
            <pc:sldMk cId="0" sldId="316"/>
            <ac:spMk id="2" creationId="{2AA4FA9A-FF15-94EA-C765-9CB58346944F}"/>
          </ac:spMkLst>
        </pc:spChg>
        <pc:spChg chg="mod ord">
          <ac:chgData name="Santa van der Walt" userId="76cd51e36ebc73b3" providerId="LiveId" clId="{1CB30843-841A-4D88-BAE5-EF037B79E6E7}" dt="2025-11-12T09:15:01.696" v="99" actId="1076"/>
          <ac:spMkLst>
            <pc:docMk/>
            <pc:sldMk cId="0" sldId="316"/>
            <ac:spMk id="719" creationId="{00000000-0000-0000-0000-000000000000}"/>
          </ac:spMkLst>
        </pc:spChg>
      </pc:sldChg>
      <pc:sldChg chg="add">
        <pc:chgData name="Santa van der Walt" userId="76cd51e36ebc73b3" providerId="LiveId" clId="{1CB30843-841A-4D88-BAE5-EF037B79E6E7}" dt="2025-11-12T09:22:51.076" v="149"/>
        <pc:sldMkLst>
          <pc:docMk/>
          <pc:sldMk cId="3490381445" sldId="318"/>
        </pc:sldMkLst>
      </pc:sldChg>
      <pc:sldChg chg="add">
        <pc:chgData name="Santa van der Walt" userId="76cd51e36ebc73b3" providerId="LiveId" clId="{1CB30843-841A-4D88-BAE5-EF037B79E6E7}" dt="2025-11-12T09:23:12.255" v="150"/>
        <pc:sldMkLst>
          <pc:docMk/>
          <pc:sldMk cId="2560890230" sldId="319"/>
        </pc:sldMkLst>
      </pc:sldChg>
      <pc:sldMasterChg chg="delSldLayout">
        <pc:chgData name="Santa van der Walt" userId="76cd51e36ebc73b3" providerId="LiveId" clId="{1CB30843-841A-4D88-BAE5-EF037B79E6E7}" dt="2025-11-12T09:25:06.819" v="185" actId="47"/>
        <pc:sldMasterMkLst>
          <pc:docMk/>
          <pc:sldMasterMk cId="0" sldId="2147483668"/>
        </pc:sldMasterMkLst>
        <pc:sldLayoutChg chg="del">
          <pc:chgData name="Santa van der Walt" userId="76cd51e36ebc73b3" providerId="LiveId" clId="{1CB30843-841A-4D88-BAE5-EF037B79E6E7}" dt="2025-11-12T09:20:01.528" v="132" actId="47"/>
          <pc:sldLayoutMkLst>
            <pc:docMk/>
            <pc:sldMasterMk cId="0" sldId="2147483668"/>
            <pc:sldLayoutMk cId="0" sldId="2147483669"/>
          </pc:sldLayoutMkLst>
        </pc:sldLayoutChg>
        <pc:sldLayoutChg chg="del">
          <pc:chgData name="Santa van der Walt" userId="76cd51e36ebc73b3" providerId="LiveId" clId="{1CB30843-841A-4D88-BAE5-EF037B79E6E7}" dt="2025-11-12T09:25:06.819" v="185" actId="47"/>
          <pc:sldLayoutMkLst>
            <pc:docMk/>
            <pc:sldMasterMk cId="0" sldId="2147483668"/>
            <pc:sldLayoutMk cId="0" sldId="2147483670"/>
          </pc:sldLayoutMkLst>
        </pc:sldLayoutChg>
      </pc:sldMasterChg>
      <pc:sldMasterChg chg="delSldLayout">
        <pc:chgData name="Santa van der Walt" userId="76cd51e36ebc73b3" providerId="LiveId" clId="{1CB30843-841A-4D88-BAE5-EF037B79E6E7}" dt="2025-11-12T09:10:09.695" v="60" actId="47"/>
        <pc:sldMasterMkLst>
          <pc:docMk/>
          <pc:sldMasterMk cId="0" sldId="2147483685"/>
        </pc:sldMasterMkLst>
        <pc:sldLayoutChg chg="del">
          <pc:chgData name="Santa van der Walt" userId="76cd51e36ebc73b3" providerId="LiveId" clId="{1CB30843-841A-4D88-BAE5-EF037B79E6E7}" dt="2025-11-12T09:10:09.695" v="60" actId="47"/>
          <pc:sldLayoutMkLst>
            <pc:docMk/>
            <pc:sldMasterMk cId="0" sldId="2147483685"/>
            <pc:sldLayoutMk cId="0" sldId="214748368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a20d7c83d6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1" name="Google Shape;531;g3a20d7c83d6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3531f61056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1" name="Google Shape;671;g33531f61056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3531f6105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5" name="Google Shape;715;g33531f61056_0_1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ZA" sz="1100" b="0"/>
            </a:b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0c5905505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2" name="Google Shape;572;g30c59055050_0_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GB" sz="1100" b="0"/>
            </a:b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0c8a14470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6" name="Google Shape;586;g30c8a144703_0_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GB" sz="1100" b="0"/>
            </a:b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>
          <a:extLst>
            <a:ext uri="{FF2B5EF4-FFF2-40B4-BE49-F238E27FC236}">
              <a16:creationId xmlns:a16="http://schemas.microsoft.com/office/drawing/2014/main" id="{F59AB31F-3435-FEE6-7191-33DC6CD43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3531f61056_0_105:notes">
            <a:extLst>
              <a:ext uri="{FF2B5EF4-FFF2-40B4-BE49-F238E27FC236}">
                <a16:creationId xmlns:a16="http://schemas.microsoft.com/office/drawing/2014/main" id="{E087C12C-8476-2B67-2364-A73CF80A6F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5" name="Google Shape;705;g33531f61056_0_105:notes">
            <a:extLst>
              <a:ext uri="{FF2B5EF4-FFF2-40B4-BE49-F238E27FC236}">
                <a16:creationId xmlns:a16="http://schemas.microsoft.com/office/drawing/2014/main" id="{781F4A3C-B182-CA93-9F5A-92E33EE792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8126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>
          <a:extLst>
            <a:ext uri="{FF2B5EF4-FFF2-40B4-BE49-F238E27FC236}">
              <a16:creationId xmlns:a16="http://schemas.microsoft.com/office/drawing/2014/main" id="{2891DED1-5B8A-8921-4D6E-DAFBD78B7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3531f61056_0_105:notes">
            <a:extLst>
              <a:ext uri="{FF2B5EF4-FFF2-40B4-BE49-F238E27FC236}">
                <a16:creationId xmlns:a16="http://schemas.microsoft.com/office/drawing/2014/main" id="{63FFDDFB-9E81-7FAD-0C1B-A9505F087B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5" name="Google Shape;705;g33531f61056_0_105:notes">
            <a:extLst>
              <a:ext uri="{FF2B5EF4-FFF2-40B4-BE49-F238E27FC236}">
                <a16:creationId xmlns:a16="http://schemas.microsoft.com/office/drawing/2014/main" id="{40A1FC48-2B88-94F4-59B7-C0A388DF77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7462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>
          <a:extLst>
            <a:ext uri="{FF2B5EF4-FFF2-40B4-BE49-F238E27FC236}">
              <a16:creationId xmlns:a16="http://schemas.microsoft.com/office/drawing/2014/main" id="{A1D53569-1E10-C79C-FA39-F748A67A1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3531f61056_0_105:notes">
            <a:extLst>
              <a:ext uri="{FF2B5EF4-FFF2-40B4-BE49-F238E27FC236}">
                <a16:creationId xmlns:a16="http://schemas.microsoft.com/office/drawing/2014/main" id="{E5304BBC-9721-6E0C-42F3-B147AE613F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5" name="Google Shape;705;g33531f61056_0_105:notes">
            <a:extLst>
              <a:ext uri="{FF2B5EF4-FFF2-40B4-BE49-F238E27FC236}">
                <a16:creationId xmlns:a16="http://schemas.microsoft.com/office/drawing/2014/main" id="{8B6F9897-8CF5-CAFB-C6BE-7447D6F7A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8675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33531f61056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8" name="Google Shape;878;g33531f61056_0_1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>
          <a:extLst>
            <a:ext uri="{FF2B5EF4-FFF2-40B4-BE49-F238E27FC236}">
              <a16:creationId xmlns:a16="http://schemas.microsoft.com/office/drawing/2014/main" id="{BDF07B11-292F-8057-DEEC-9601425E0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33531f61056_0_188:notes">
            <a:extLst>
              <a:ext uri="{FF2B5EF4-FFF2-40B4-BE49-F238E27FC236}">
                <a16:creationId xmlns:a16="http://schemas.microsoft.com/office/drawing/2014/main" id="{82A55BA4-1B0F-4199-1067-4321C38057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8" name="Google Shape;878;g33531f61056_0_188:notes">
            <a:extLst>
              <a:ext uri="{FF2B5EF4-FFF2-40B4-BE49-F238E27FC236}">
                <a16:creationId xmlns:a16="http://schemas.microsoft.com/office/drawing/2014/main" id="{EE56108C-364E-8677-1081-BD73FDA6A2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5272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9" name="Google Shape;4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>
          <a:extLst>
            <a:ext uri="{FF2B5EF4-FFF2-40B4-BE49-F238E27FC236}">
              <a16:creationId xmlns:a16="http://schemas.microsoft.com/office/drawing/2014/main" id="{07C2A3A9-A0B9-DC76-E3AF-435D197D1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33531f61056_0_188:notes">
            <a:extLst>
              <a:ext uri="{FF2B5EF4-FFF2-40B4-BE49-F238E27FC236}">
                <a16:creationId xmlns:a16="http://schemas.microsoft.com/office/drawing/2014/main" id="{83B3360B-D869-AC7E-89AD-70152B61F1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8" name="Google Shape;878;g33531f61056_0_188:notes">
            <a:extLst>
              <a:ext uri="{FF2B5EF4-FFF2-40B4-BE49-F238E27FC236}">
                <a16:creationId xmlns:a16="http://schemas.microsoft.com/office/drawing/2014/main" id="{863EF23C-BA44-15A5-78D2-DB6E335C6E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4657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33531f61056_0_1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2" name="Google Shape;932;g33531f61056_0_15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>
          <a:extLst>
            <a:ext uri="{FF2B5EF4-FFF2-40B4-BE49-F238E27FC236}">
              <a16:creationId xmlns:a16="http://schemas.microsoft.com/office/drawing/2014/main" id="{B7F309A1-4353-BCE8-5636-4A6463EC6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33531f61056_0_188:notes">
            <a:extLst>
              <a:ext uri="{FF2B5EF4-FFF2-40B4-BE49-F238E27FC236}">
                <a16:creationId xmlns:a16="http://schemas.microsoft.com/office/drawing/2014/main" id="{B26475D1-5236-747C-D477-2FA6235C66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8" name="Google Shape;878;g33531f61056_0_188:notes">
            <a:extLst>
              <a:ext uri="{FF2B5EF4-FFF2-40B4-BE49-F238E27FC236}">
                <a16:creationId xmlns:a16="http://schemas.microsoft.com/office/drawing/2014/main" id="{D5D22B8D-DA76-713D-FB45-0A05C074CD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0291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>
          <a:extLst>
            <a:ext uri="{FF2B5EF4-FFF2-40B4-BE49-F238E27FC236}">
              <a16:creationId xmlns:a16="http://schemas.microsoft.com/office/drawing/2014/main" id="{2D8EC3CF-80C1-1E76-398C-75FA4510E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33531f61056_0_188:notes">
            <a:extLst>
              <a:ext uri="{FF2B5EF4-FFF2-40B4-BE49-F238E27FC236}">
                <a16:creationId xmlns:a16="http://schemas.microsoft.com/office/drawing/2014/main" id="{2F9288A0-032D-0F72-BF32-8E1A92B488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8" name="Google Shape;878;g33531f61056_0_188:notes">
            <a:extLst>
              <a:ext uri="{FF2B5EF4-FFF2-40B4-BE49-F238E27FC236}">
                <a16:creationId xmlns:a16="http://schemas.microsoft.com/office/drawing/2014/main" id="{79247A6F-DC3C-75CC-9EB7-912B6B21C0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3707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30c8a144703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4" name="Google Shape;754;g30c8a144703_0_3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5" name="Google Shape;755;g30c8a144703_0_3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2fd5d2377a_3_5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73" name="Google Shape;573;g32fd5d2377a_3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a20d7c83d6_0_2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66" name="Google Shape;466;g3a20d7c83d6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>
          <a:extLst>
            <a:ext uri="{FF2B5EF4-FFF2-40B4-BE49-F238E27FC236}">
              <a16:creationId xmlns:a16="http://schemas.microsoft.com/office/drawing/2014/main" id="{332F726F-6E07-4548-03C8-D45F60443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2fd5d2377a_3_667:notes">
            <a:extLst>
              <a:ext uri="{FF2B5EF4-FFF2-40B4-BE49-F238E27FC236}">
                <a16:creationId xmlns:a16="http://schemas.microsoft.com/office/drawing/2014/main" id="{559C2780-EA42-3C85-9377-8C60C5EBD3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5" name="Google Shape;485;g32fd5d2377a_3_667:notes">
            <a:extLst>
              <a:ext uri="{FF2B5EF4-FFF2-40B4-BE49-F238E27FC236}">
                <a16:creationId xmlns:a16="http://schemas.microsoft.com/office/drawing/2014/main" id="{DE3307D6-F62A-FE86-DB38-C0652CA5E3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200" dirty="0"/>
              <a:t>Which of these three project goals may be relevant in your </a:t>
            </a:r>
            <a:r>
              <a:rPr lang="en-US" sz="1200" dirty="0" err="1"/>
              <a:t>organisation</a:t>
            </a:r>
            <a:r>
              <a:rPr lang="en-US" sz="1200" dirty="0"/>
              <a:t>? Put number in the chat. </a:t>
            </a:r>
            <a:br>
              <a:rPr lang="en-US" sz="1200" b="0" dirty="0"/>
            </a:b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4661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3" name="Google Shape;4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fd8e9d0f46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0" name="Google Shape;500;g2fd8e9d0f46_0_6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1" name="Google Shape;501;g2fd8e9d0f46_0_6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07" name="Google Shape;5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gi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gi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gi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gi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5.jp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gi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1">
  <p:cSld name="Cover slide 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8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8"/>
          <p:cNvSpPr/>
          <p:nvPr/>
        </p:nvSpPr>
        <p:spPr>
          <a:xfrm>
            <a:off x="10049400" y="0"/>
            <a:ext cx="2142599" cy="18796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1916191" y="4871379"/>
            <a:ext cx="5955191" cy="108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18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8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8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12259" y="3123975"/>
            <a:ext cx="1657347" cy="748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2">
  <p:cSld name="Cover slide 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/>
          <p:nvPr/>
        </p:nvSpPr>
        <p:spPr>
          <a:xfrm>
            <a:off x="10049401" y="0"/>
            <a:ext cx="2142599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26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6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6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6"/>
          <p:cNvSpPr txBox="1">
            <a:spLocks noGrp="1"/>
          </p:cNvSpPr>
          <p:nvPr>
            <p:ph type="ctrTitle"/>
          </p:nvPr>
        </p:nvSpPr>
        <p:spPr>
          <a:xfrm>
            <a:off x="1925619" y="4685555"/>
            <a:ext cx="5832642" cy="108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26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79213" y="3131588"/>
            <a:ext cx="1715710" cy="77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6" descr="A black background with white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07201" y="5561409"/>
            <a:ext cx="1627000" cy="814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6">
  <p:cSld name="Cover slide 6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7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35976"/>
          <a:stretch/>
        </p:blipFill>
        <p:spPr>
          <a:xfrm>
            <a:off x="0" y="-27210"/>
            <a:ext cx="12192199" cy="532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7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4525" y="5755659"/>
            <a:ext cx="1626998" cy="74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7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90452" y="5456268"/>
            <a:ext cx="1245749" cy="1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7" descr="A black background with a black square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15518" y="5824952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7" descr="A logo with fireworks in the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9847" y="5790947"/>
            <a:ext cx="1657347" cy="7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7"/>
          <p:cNvSpPr/>
          <p:nvPr/>
        </p:nvSpPr>
        <p:spPr>
          <a:xfrm>
            <a:off x="0" y="-1"/>
            <a:ext cx="12192000" cy="5299616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7"/>
          <p:cNvSpPr txBox="1">
            <a:spLocks noGrp="1"/>
          </p:cNvSpPr>
          <p:nvPr>
            <p:ph type="ctrTitle"/>
          </p:nvPr>
        </p:nvSpPr>
        <p:spPr>
          <a:xfrm>
            <a:off x="502168" y="1310473"/>
            <a:ext cx="10930141" cy="108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subTitle" idx="1"/>
          </p:nvPr>
        </p:nvSpPr>
        <p:spPr>
          <a:xfrm>
            <a:off x="2827537" y="2893057"/>
            <a:ext cx="606828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5">
  <p:cSld name="Content slide 5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105580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8"/>
          <p:cNvSpPr txBox="1">
            <a:spLocks noGrp="1"/>
          </p:cNvSpPr>
          <p:nvPr>
            <p:ph type="title"/>
          </p:nvPr>
        </p:nvSpPr>
        <p:spPr>
          <a:xfrm>
            <a:off x="0" y="-123745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body" idx="1"/>
          </p:nvPr>
        </p:nvSpPr>
        <p:spPr>
          <a:xfrm>
            <a:off x="625764" y="1362073"/>
            <a:ext cx="10515600" cy="4519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">
  <p:cSld name="Content slide 6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1784"/>
            <a:ext cx="12192000" cy="108644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9"/>
          <p:cNvSpPr txBox="1">
            <a:spLocks noGrp="1"/>
          </p:cNvSpPr>
          <p:nvPr>
            <p:ph type="title"/>
          </p:nvPr>
        </p:nvSpPr>
        <p:spPr>
          <a:xfrm>
            <a:off x="0" y="-11372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body" idx="1"/>
          </p:nvPr>
        </p:nvSpPr>
        <p:spPr>
          <a:xfrm>
            <a:off x="625764" y="1880625"/>
            <a:ext cx="10515600" cy="4519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1">
  <p:cSld name="Slide divider 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/>
          <p:nvPr/>
        </p:nvSpPr>
        <p:spPr>
          <a:xfrm>
            <a:off x="5458691" y="0"/>
            <a:ext cx="673330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6449485" y="2560961"/>
            <a:ext cx="480290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/>
          <p:nvPr/>
        </p:nvSpPr>
        <p:spPr>
          <a:xfrm>
            <a:off x="-1" y="0"/>
            <a:ext cx="5458692" cy="6858000"/>
          </a:xfrm>
          <a:prstGeom prst="rect">
            <a:avLst/>
          </a:prstGeom>
          <a:solidFill>
            <a:schemeClr val="dk2">
              <a:alpha val="9803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401" y="2777059"/>
            <a:ext cx="5104115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2">
  <p:cSld name="Slide divider 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1"/>
          <p:cNvSpPr txBox="1">
            <a:spLocks noGrp="1"/>
          </p:cNvSpPr>
          <p:nvPr>
            <p:ph type="title"/>
          </p:nvPr>
        </p:nvSpPr>
        <p:spPr>
          <a:xfrm>
            <a:off x="1643291" y="2766218"/>
            <a:ext cx="91136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1" name="Google Shape;91;p31" descr="A colorful crystals i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892" y="-1"/>
            <a:ext cx="1219789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3">
  <p:cSld name="Slide divider 3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2"/>
          <p:cNvSpPr txBox="1">
            <a:spLocks noGrp="1"/>
          </p:cNvSpPr>
          <p:nvPr>
            <p:ph type="title"/>
          </p:nvPr>
        </p:nvSpPr>
        <p:spPr>
          <a:xfrm>
            <a:off x="707010" y="2662561"/>
            <a:ext cx="106412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4" name="Google Shape;94;p32" descr="A colorful explosion of firework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1">
  <p:cSld name="Background slide 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3"/>
          <p:cNvSpPr txBox="1">
            <a:spLocks noGrp="1"/>
          </p:cNvSpPr>
          <p:nvPr>
            <p:ph type="title"/>
          </p:nvPr>
        </p:nvSpPr>
        <p:spPr>
          <a:xfrm>
            <a:off x="0" y="1211480"/>
            <a:ext cx="1219199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8" name="Google Shape;98;p33" descr="A group of people standing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46" b="2389"/>
          <a:stretch/>
        </p:blipFill>
        <p:spPr>
          <a:xfrm>
            <a:off x="-9117" y="3148553"/>
            <a:ext cx="12201117" cy="3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2">
  <p:cSld name="Background slide 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4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4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3">
  <p:cSld name="Background slide 3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5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5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">
  <p:cSld name="Content slide 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586259" y="-90591"/>
            <a:ext cx="104812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1">
  <p:cSld name="Cover slide 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30c8a144703_0_184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5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30c8a144703_0_184"/>
          <p:cNvSpPr/>
          <p:nvPr/>
        </p:nvSpPr>
        <p:spPr>
          <a:xfrm>
            <a:off x="10049400" y="0"/>
            <a:ext cx="2142600" cy="187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30c8a144703_0_184"/>
          <p:cNvSpPr txBox="1">
            <a:spLocks noGrp="1"/>
          </p:cNvSpPr>
          <p:nvPr>
            <p:ph type="ctrTitle"/>
          </p:nvPr>
        </p:nvSpPr>
        <p:spPr>
          <a:xfrm>
            <a:off x="1916191" y="4871379"/>
            <a:ext cx="59553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5" name="Google Shape;125;g30c8a144703_0_184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30c8a144703_0_184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30c8a144703_0_184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12259" y="3123975"/>
            <a:ext cx="1657347" cy="748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1_Content slide 3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c8a144703_0_191"/>
          <p:cNvSpPr txBox="1">
            <a:spLocks noGrp="1"/>
          </p:cNvSpPr>
          <p:nvPr>
            <p:ph type="body" idx="1"/>
          </p:nvPr>
        </p:nvSpPr>
        <p:spPr>
          <a:xfrm>
            <a:off x="625764" y="1343819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g30c8a144703_0_1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78837" y="6444667"/>
            <a:ext cx="1175329" cy="20571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30c8a144703_0_191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3">
  <p:cSld name="Cover slide 3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30c8a144703_0_195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35974"/>
          <a:stretch/>
        </p:blipFill>
        <p:spPr>
          <a:xfrm>
            <a:off x="0" y="-27210"/>
            <a:ext cx="12192201" cy="532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30c8a144703_0_195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4525" y="5755659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30c8a144703_0_195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30c8a144703_0_1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90452" y="5456268"/>
            <a:ext cx="1245749" cy="1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30c8a144703_0_195" descr="A black background with a black square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15518" y="5824952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30c8a144703_0_195" descr="A logo with fireworks in the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9847" y="5790947"/>
            <a:ext cx="1657347" cy="7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30c8a144703_0_195"/>
          <p:cNvSpPr/>
          <p:nvPr/>
        </p:nvSpPr>
        <p:spPr>
          <a:xfrm>
            <a:off x="0" y="-1"/>
            <a:ext cx="12192000" cy="5299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30c8a144703_0_195"/>
          <p:cNvSpPr txBox="1">
            <a:spLocks noGrp="1"/>
          </p:cNvSpPr>
          <p:nvPr>
            <p:ph type="ctrTitle"/>
          </p:nvPr>
        </p:nvSpPr>
        <p:spPr>
          <a:xfrm>
            <a:off x="502168" y="1310473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30c8a144703_0_195"/>
          <p:cNvSpPr txBox="1">
            <a:spLocks noGrp="1"/>
          </p:cNvSpPr>
          <p:nvPr>
            <p:ph type="subTitle" idx="1"/>
          </p:nvPr>
        </p:nvSpPr>
        <p:spPr>
          <a:xfrm>
            <a:off x="2827537" y="2893057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" type="obj">
  <p:cSld name="OBJEC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30c8a144703_0_205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7209"/>
            <a:ext cx="12192200" cy="132556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30c8a144703_0_205"/>
          <p:cNvSpPr/>
          <p:nvPr/>
        </p:nvSpPr>
        <p:spPr>
          <a:xfrm>
            <a:off x="0" y="1298354"/>
            <a:ext cx="12192000" cy="555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0c8a144703_0_205"/>
          <p:cNvSpPr txBox="1">
            <a:spLocks noGrp="1"/>
          </p:cNvSpPr>
          <p:nvPr>
            <p:ph type="title"/>
          </p:nvPr>
        </p:nvSpPr>
        <p:spPr>
          <a:xfrm>
            <a:off x="586259" y="-31425"/>
            <a:ext cx="10555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30c8a144703_0_205"/>
          <p:cNvSpPr txBox="1">
            <a:spLocks noGrp="1"/>
          </p:cNvSpPr>
          <p:nvPr>
            <p:ph type="body" idx="1"/>
          </p:nvPr>
        </p:nvSpPr>
        <p:spPr>
          <a:xfrm>
            <a:off x="586259" y="1649691"/>
            <a:ext cx="10515600" cy="4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">
  <p:cSld name="Content 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0c8a144703_0_210"/>
          <p:cNvSpPr txBox="1">
            <a:spLocks noGrp="1"/>
          </p:cNvSpPr>
          <p:nvPr>
            <p:ph type="title"/>
          </p:nvPr>
        </p:nvSpPr>
        <p:spPr>
          <a:xfrm>
            <a:off x="586259" y="-90591"/>
            <a:ext cx="1048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30c8a144703_0_210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0" name="Google Shape;150;g30c8a144703_0_2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3">
  <p:cSld name="Content 3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30c8a144703_0_214"/>
          <p:cNvPicPr preferRelativeResize="0"/>
          <p:nvPr/>
        </p:nvPicPr>
        <p:blipFill rotWithShape="1">
          <a:blip r:embed="rId2">
            <a:alphaModFix/>
          </a:blip>
          <a:srcRect t="6323"/>
          <a:stretch/>
        </p:blipFill>
        <p:spPr>
          <a:xfrm>
            <a:off x="0" y="0"/>
            <a:ext cx="12191999" cy="108408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0c8a144703_0_214"/>
          <p:cNvSpPr txBox="1">
            <a:spLocks noGrp="1"/>
          </p:cNvSpPr>
          <p:nvPr>
            <p:ph type="title"/>
          </p:nvPr>
        </p:nvSpPr>
        <p:spPr>
          <a:xfrm>
            <a:off x="-92364" y="-120741"/>
            <a:ext cx="1228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30c8a144703_0_214"/>
          <p:cNvSpPr txBox="1">
            <a:spLocks noGrp="1"/>
          </p:cNvSpPr>
          <p:nvPr>
            <p:ph type="body" idx="1"/>
          </p:nvPr>
        </p:nvSpPr>
        <p:spPr>
          <a:xfrm>
            <a:off x="663471" y="1611985"/>
            <a:ext cx="10515600" cy="50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1">
  <p:cSld name="Slide divider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0c8a144703_0_226"/>
          <p:cNvSpPr/>
          <p:nvPr/>
        </p:nvSpPr>
        <p:spPr>
          <a:xfrm>
            <a:off x="5458691" y="0"/>
            <a:ext cx="673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30c8a144703_0_226"/>
          <p:cNvSpPr txBox="1">
            <a:spLocks noGrp="1"/>
          </p:cNvSpPr>
          <p:nvPr>
            <p:ph type="title"/>
          </p:nvPr>
        </p:nvSpPr>
        <p:spPr>
          <a:xfrm>
            <a:off x="6449485" y="2560961"/>
            <a:ext cx="4803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30c8a144703_0_226"/>
          <p:cNvSpPr/>
          <p:nvPr/>
        </p:nvSpPr>
        <p:spPr>
          <a:xfrm>
            <a:off x="-1" y="0"/>
            <a:ext cx="5458800" cy="6858000"/>
          </a:xfrm>
          <a:prstGeom prst="rect">
            <a:avLst/>
          </a:prstGeom>
          <a:solidFill>
            <a:schemeClr val="dk2">
              <a:alpha val="9843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g30c8a144703_0_2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401" y="2777059"/>
            <a:ext cx="5104114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2">
  <p:cSld name="Slide divider 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30c8a144703_0_231" descr="A colorful crystals i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892" y="-1"/>
            <a:ext cx="12197893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30c8a144703_0_231"/>
          <p:cNvSpPr txBox="1">
            <a:spLocks noGrp="1"/>
          </p:cNvSpPr>
          <p:nvPr>
            <p:ph type="title"/>
          </p:nvPr>
        </p:nvSpPr>
        <p:spPr>
          <a:xfrm>
            <a:off x="1643291" y="2766218"/>
            <a:ext cx="9113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3">
  <p:cSld name="Slide divider 3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30c8a144703_0_234" descr="A colorful explosion of firework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30c8a144703_0_234"/>
          <p:cNvSpPr txBox="1">
            <a:spLocks noGrp="1"/>
          </p:cNvSpPr>
          <p:nvPr>
            <p:ph type="title"/>
          </p:nvPr>
        </p:nvSpPr>
        <p:spPr>
          <a:xfrm>
            <a:off x="707010" y="2662561"/>
            <a:ext cx="10641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1">
  <p:cSld name="Background slide 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c8a144703_0_2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30c8a144703_0_237"/>
          <p:cNvSpPr txBox="1">
            <a:spLocks noGrp="1"/>
          </p:cNvSpPr>
          <p:nvPr>
            <p:ph type="title"/>
          </p:nvPr>
        </p:nvSpPr>
        <p:spPr>
          <a:xfrm>
            <a:off x="0" y="1211480"/>
            <a:ext cx="121920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9" name="Google Shape;169;g30c8a144703_0_237" descr="A group of people standing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46" b="2391"/>
          <a:stretch/>
        </p:blipFill>
        <p:spPr>
          <a:xfrm>
            <a:off x="-9117" y="3148553"/>
            <a:ext cx="12201115" cy="3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0"/>
          <p:cNvPicPr preferRelativeResize="0"/>
          <p:nvPr/>
        </p:nvPicPr>
        <p:blipFill rotWithShape="1">
          <a:blip r:embed="rId2">
            <a:alphaModFix/>
          </a:blip>
          <a:srcRect t="6323"/>
          <a:stretch/>
        </p:blipFill>
        <p:spPr>
          <a:xfrm>
            <a:off x="0" y="0"/>
            <a:ext cx="12192000" cy="108408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-92364" y="-120741"/>
            <a:ext cx="122843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663471" y="1611985"/>
            <a:ext cx="10515600" cy="50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End slide 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30c8a144703_0_241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30c8a144703_0_2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g30c8a144703_0_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1495" y="1026869"/>
            <a:ext cx="9751813" cy="123491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0c8a144703_0_241"/>
          <p:cNvSpPr txBox="1"/>
          <p:nvPr/>
        </p:nvSpPr>
        <p:spPr>
          <a:xfrm>
            <a:off x="141401" y="2731767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g30c8a144703_0_241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End slide 2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g30c8a144703_0_247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30c8a144703_0_247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30c8a144703_0_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311" y="2965494"/>
            <a:ext cx="9643318" cy="123491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30c8a144703_0_247"/>
          <p:cNvSpPr txBox="1"/>
          <p:nvPr/>
        </p:nvSpPr>
        <p:spPr>
          <a:xfrm>
            <a:off x="84841" y="585470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g30c8a144703_0_247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2">
  <p:cSld name="Cover slide 2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0c8a144703_0_253"/>
          <p:cNvSpPr/>
          <p:nvPr/>
        </p:nvSpPr>
        <p:spPr>
          <a:xfrm>
            <a:off x="10049401" y="0"/>
            <a:ext cx="21426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g30c8a144703_0_253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599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30c8a144703_0_253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30c8a144703_0_253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30c8a144703_0_253"/>
          <p:cNvSpPr txBox="1">
            <a:spLocks noGrp="1"/>
          </p:cNvSpPr>
          <p:nvPr>
            <p:ph type="ctrTitle"/>
          </p:nvPr>
        </p:nvSpPr>
        <p:spPr>
          <a:xfrm>
            <a:off x="1925619" y="4685555"/>
            <a:ext cx="58326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8" name="Google Shape;188;g30c8a144703_0_253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79213" y="3131588"/>
            <a:ext cx="1715711" cy="77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30c8a144703_0_253" descr="A black background with white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07201" y="5561409"/>
            <a:ext cx="1626999" cy="814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 slide">
  <p:cSld name="Black slide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0c8a144703_0_26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1_Content slide 3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a20d7c83d6_0_374"/>
          <p:cNvSpPr txBox="1">
            <a:spLocks noGrp="1"/>
          </p:cNvSpPr>
          <p:nvPr>
            <p:ph type="body" idx="1"/>
          </p:nvPr>
        </p:nvSpPr>
        <p:spPr>
          <a:xfrm>
            <a:off x="625764" y="1343819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202" name="Google Shape;202;g3a20d7c83d6_0_3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78837" y="6444667"/>
            <a:ext cx="1175329" cy="20571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3a20d7c83d6_0_374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">
  <p:cSld name="Content slide 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a20d7c83d6_0_382"/>
          <p:cNvSpPr txBox="1">
            <a:spLocks noGrp="1"/>
          </p:cNvSpPr>
          <p:nvPr>
            <p:ph type="title"/>
          </p:nvPr>
        </p:nvSpPr>
        <p:spPr>
          <a:xfrm>
            <a:off x="586259" y="-90591"/>
            <a:ext cx="1048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g3a20d7c83d6_0_382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pic>
        <p:nvPicPr>
          <p:cNvPr id="211" name="Google Shape;211;g3a20d7c83d6_0_3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82200" y="349508"/>
            <a:ext cx="1969334" cy="344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1">
  <p:cSld name="Cover slide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g3a20d7c83d6_0_386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599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3a20d7c83d6_0_386"/>
          <p:cNvSpPr/>
          <p:nvPr/>
        </p:nvSpPr>
        <p:spPr>
          <a:xfrm>
            <a:off x="10049400" y="0"/>
            <a:ext cx="2142900" cy="188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3a20d7c83d6_0_386"/>
          <p:cNvSpPr txBox="1">
            <a:spLocks noGrp="1"/>
          </p:cNvSpPr>
          <p:nvPr>
            <p:ph type="ctrTitle"/>
          </p:nvPr>
        </p:nvSpPr>
        <p:spPr>
          <a:xfrm>
            <a:off x="1916191" y="4871379"/>
            <a:ext cx="59553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216" name="Google Shape;216;g3a20d7c83d6_0_386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3a20d7c83d6_0_386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a20d7c83d6_0_386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12259" y="3123975"/>
            <a:ext cx="1657347" cy="748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 type="obj">
  <p:cSld name="OBJEC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3a20d7c83d6_0_393"/>
          <p:cNvPicPr preferRelativeResize="0"/>
          <p:nvPr/>
        </p:nvPicPr>
        <p:blipFill rotWithShape="1">
          <a:blip r:embed="rId2">
            <a:alphaModFix/>
          </a:blip>
          <a:srcRect t="6323"/>
          <a:stretch/>
        </p:blipFill>
        <p:spPr>
          <a:xfrm>
            <a:off x="0" y="0"/>
            <a:ext cx="12192000" cy="108408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3a20d7c83d6_0_393"/>
          <p:cNvSpPr txBox="1">
            <a:spLocks noGrp="1"/>
          </p:cNvSpPr>
          <p:nvPr>
            <p:ph type="title"/>
          </p:nvPr>
        </p:nvSpPr>
        <p:spPr>
          <a:xfrm>
            <a:off x="-92364" y="-120741"/>
            <a:ext cx="1228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g3a20d7c83d6_0_393"/>
          <p:cNvSpPr txBox="1">
            <a:spLocks noGrp="1"/>
          </p:cNvSpPr>
          <p:nvPr>
            <p:ph type="body" idx="1"/>
          </p:nvPr>
        </p:nvSpPr>
        <p:spPr>
          <a:xfrm>
            <a:off x="663471" y="1611985"/>
            <a:ext cx="10515600" cy="50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4">
  <p:cSld name="Content slide 4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a20d7c83d6_0_39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Content slide 3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g3a20d7c83d6_0_399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7209"/>
            <a:ext cx="12192200" cy="132556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3a20d7c83d6_0_399"/>
          <p:cNvSpPr/>
          <p:nvPr/>
        </p:nvSpPr>
        <p:spPr>
          <a:xfrm>
            <a:off x="0" y="1298354"/>
            <a:ext cx="12192000" cy="555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3a20d7c83d6_0_399"/>
          <p:cNvSpPr txBox="1">
            <a:spLocks noGrp="1"/>
          </p:cNvSpPr>
          <p:nvPr>
            <p:ph type="title"/>
          </p:nvPr>
        </p:nvSpPr>
        <p:spPr>
          <a:xfrm>
            <a:off x="586259" y="-31425"/>
            <a:ext cx="10555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g3a20d7c83d6_0_399"/>
          <p:cNvSpPr txBox="1">
            <a:spLocks noGrp="1"/>
          </p:cNvSpPr>
          <p:nvPr>
            <p:ph type="body" idx="1"/>
          </p:nvPr>
        </p:nvSpPr>
        <p:spPr>
          <a:xfrm>
            <a:off x="586259" y="1649691"/>
            <a:ext cx="10515600" cy="4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1_Content slide 3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625764" y="1343819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End slide 1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g3a20d7c83d6_0_404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3a20d7c83d6_0_40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g3a20d7c83d6_0_4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1495" y="1026869"/>
            <a:ext cx="9751813" cy="123491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3a20d7c83d6_0_404"/>
          <p:cNvSpPr txBox="1"/>
          <p:nvPr/>
        </p:nvSpPr>
        <p:spPr>
          <a:xfrm>
            <a:off x="141401" y="2731767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g3a20d7c83d6_0_404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End slide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3a20d7c83d6_0_410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3a20d7c83d6_0_410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g3a20d7c83d6_0_4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311" y="2965494"/>
            <a:ext cx="9643321" cy="123491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3a20d7c83d6_0_410"/>
          <p:cNvSpPr txBox="1"/>
          <p:nvPr/>
        </p:nvSpPr>
        <p:spPr>
          <a:xfrm>
            <a:off x="84841" y="585470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g3a20d7c83d6_0_410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2">
  <p:cSld name="Cover slide 2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a20d7c83d6_0_416"/>
          <p:cNvSpPr/>
          <p:nvPr/>
        </p:nvSpPr>
        <p:spPr>
          <a:xfrm>
            <a:off x="10049401" y="0"/>
            <a:ext cx="21429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g3a20d7c83d6_0_416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599" cy="685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3a20d7c83d6_0_416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3a20d7c83d6_0_416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3a20d7c83d6_0_416"/>
          <p:cNvSpPr txBox="1">
            <a:spLocks noGrp="1"/>
          </p:cNvSpPr>
          <p:nvPr>
            <p:ph type="ctrTitle"/>
          </p:nvPr>
        </p:nvSpPr>
        <p:spPr>
          <a:xfrm>
            <a:off x="1925619" y="4685555"/>
            <a:ext cx="58323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248" name="Google Shape;248;g3a20d7c83d6_0_416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79213" y="3131588"/>
            <a:ext cx="1715711" cy="77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3a20d7c83d6_0_416" descr="A black background with white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07201" y="5561409"/>
            <a:ext cx="1627001" cy="814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6">
  <p:cSld name="Cover slide 6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3a20d7c83d6_0_424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7210"/>
            <a:ext cx="12192201" cy="532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3a20d7c83d6_0_424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4525" y="5755659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3a20d7c83d6_0_424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3a20d7c83d6_0_4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90452" y="5456268"/>
            <a:ext cx="1245749" cy="1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3a20d7c83d6_0_424" descr="A black background with a black square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15518" y="5824952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3a20d7c83d6_0_424" descr="A logo with fireworks in the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9847" y="5790947"/>
            <a:ext cx="1657347" cy="7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3a20d7c83d6_0_424"/>
          <p:cNvSpPr/>
          <p:nvPr/>
        </p:nvSpPr>
        <p:spPr>
          <a:xfrm>
            <a:off x="0" y="-1"/>
            <a:ext cx="12192000" cy="5299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3a20d7c83d6_0_424"/>
          <p:cNvSpPr txBox="1">
            <a:spLocks noGrp="1"/>
          </p:cNvSpPr>
          <p:nvPr>
            <p:ph type="ctrTitle"/>
          </p:nvPr>
        </p:nvSpPr>
        <p:spPr>
          <a:xfrm>
            <a:off x="502168" y="1310473"/>
            <a:ext cx="10930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g3a20d7c83d6_0_424"/>
          <p:cNvSpPr txBox="1">
            <a:spLocks noGrp="1"/>
          </p:cNvSpPr>
          <p:nvPr>
            <p:ph type="subTitle" idx="1"/>
          </p:nvPr>
        </p:nvSpPr>
        <p:spPr>
          <a:xfrm>
            <a:off x="2827537" y="2893057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5">
  <p:cSld name="Content slide 5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g3a20d7c83d6_0_4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1055802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3a20d7c83d6_0_434"/>
          <p:cNvSpPr txBox="1">
            <a:spLocks noGrp="1"/>
          </p:cNvSpPr>
          <p:nvPr>
            <p:ph type="title"/>
          </p:nvPr>
        </p:nvSpPr>
        <p:spPr>
          <a:xfrm>
            <a:off x="0" y="-123745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g3a20d7c83d6_0_434"/>
          <p:cNvSpPr txBox="1">
            <a:spLocks noGrp="1"/>
          </p:cNvSpPr>
          <p:nvPr>
            <p:ph type="body" idx="1"/>
          </p:nvPr>
        </p:nvSpPr>
        <p:spPr>
          <a:xfrm>
            <a:off x="625764" y="1362073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">
  <p:cSld name="Content slide 6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3a20d7c83d6_0_4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1784"/>
            <a:ext cx="12192000" cy="108644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3a20d7c83d6_0_438"/>
          <p:cNvSpPr txBox="1">
            <a:spLocks noGrp="1"/>
          </p:cNvSpPr>
          <p:nvPr>
            <p:ph type="title"/>
          </p:nvPr>
        </p:nvSpPr>
        <p:spPr>
          <a:xfrm>
            <a:off x="0" y="-113720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g3a20d7c83d6_0_438"/>
          <p:cNvSpPr txBox="1">
            <a:spLocks noGrp="1"/>
          </p:cNvSpPr>
          <p:nvPr>
            <p:ph type="body" idx="1"/>
          </p:nvPr>
        </p:nvSpPr>
        <p:spPr>
          <a:xfrm>
            <a:off x="625764" y="1880625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1">
  <p:cSld name="Slide divider 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a20d7c83d6_0_442"/>
          <p:cNvSpPr/>
          <p:nvPr/>
        </p:nvSpPr>
        <p:spPr>
          <a:xfrm>
            <a:off x="5458691" y="0"/>
            <a:ext cx="673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3a20d7c83d6_0_442"/>
          <p:cNvSpPr txBox="1">
            <a:spLocks noGrp="1"/>
          </p:cNvSpPr>
          <p:nvPr>
            <p:ph type="title"/>
          </p:nvPr>
        </p:nvSpPr>
        <p:spPr>
          <a:xfrm>
            <a:off x="6449485" y="2560961"/>
            <a:ext cx="4803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g3a20d7c83d6_0_442"/>
          <p:cNvSpPr/>
          <p:nvPr/>
        </p:nvSpPr>
        <p:spPr>
          <a:xfrm>
            <a:off x="-1" y="0"/>
            <a:ext cx="5458800" cy="6858000"/>
          </a:xfrm>
          <a:prstGeom prst="rect">
            <a:avLst/>
          </a:prstGeom>
          <a:solidFill>
            <a:schemeClr val="dk2">
              <a:alpha val="9725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g3a20d7c83d6_0_4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401" y="2777059"/>
            <a:ext cx="5104118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2">
  <p:cSld name="Slide divider 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a20d7c83d6_0_447"/>
          <p:cNvSpPr txBox="1">
            <a:spLocks noGrp="1"/>
          </p:cNvSpPr>
          <p:nvPr>
            <p:ph type="title"/>
          </p:nvPr>
        </p:nvSpPr>
        <p:spPr>
          <a:xfrm>
            <a:off x="1643291" y="2766218"/>
            <a:ext cx="9113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275" name="Google Shape;275;g3a20d7c83d6_0_447" descr="A colorful crystals i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892" y="-1"/>
            <a:ext cx="1219789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3">
  <p:cSld name="Slide divider 3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a20d7c83d6_0_450"/>
          <p:cNvSpPr txBox="1">
            <a:spLocks noGrp="1"/>
          </p:cNvSpPr>
          <p:nvPr>
            <p:ph type="title"/>
          </p:nvPr>
        </p:nvSpPr>
        <p:spPr>
          <a:xfrm>
            <a:off x="707010" y="2662561"/>
            <a:ext cx="10641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278" name="Google Shape;278;g3a20d7c83d6_0_450" descr="A colorful explosion of firework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1">
  <p:cSld name="Background slide 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a20d7c83d6_0_4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3a20d7c83d6_0_453"/>
          <p:cNvSpPr txBox="1">
            <a:spLocks noGrp="1"/>
          </p:cNvSpPr>
          <p:nvPr>
            <p:ph type="title"/>
          </p:nvPr>
        </p:nvSpPr>
        <p:spPr>
          <a:xfrm>
            <a:off x="0" y="1211480"/>
            <a:ext cx="121920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282" name="Google Shape;282;g3a20d7c83d6_0_453" descr="A group of people standing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46" b="2391"/>
          <a:stretch/>
        </p:blipFill>
        <p:spPr>
          <a:xfrm>
            <a:off x="-9117" y="3148553"/>
            <a:ext cx="12201119" cy="3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Alt">
  <p:cSld name="Title &amp; Bullets Al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fd8e9d0f46_0_95"/>
          <p:cNvSpPr txBox="1">
            <a:spLocks noGrp="1"/>
          </p:cNvSpPr>
          <p:nvPr>
            <p:ph type="title"/>
          </p:nvPr>
        </p:nvSpPr>
        <p:spPr>
          <a:xfrm>
            <a:off x="381000" y="890299"/>
            <a:ext cx="96741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6300" b="0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7" name="Google Shape;37;g2fd8e9d0f46_0_95"/>
          <p:cNvSpPr txBox="1">
            <a:spLocks noGrp="1"/>
          </p:cNvSpPr>
          <p:nvPr>
            <p:ph type="body" idx="1"/>
          </p:nvPr>
        </p:nvSpPr>
        <p:spPr>
          <a:xfrm>
            <a:off x="381000" y="1928813"/>
            <a:ext cx="114300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457200" marR="0" lvl="0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8" name="Google Shape;38;g2fd8e9d0f46_0_95"/>
          <p:cNvSpPr txBox="1">
            <a:spLocks noGrp="1"/>
          </p:cNvSpPr>
          <p:nvPr>
            <p:ph type="sldNum" idx="12"/>
          </p:nvPr>
        </p:nvSpPr>
        <p:spPr>
          <a:xfrm>
            <a:off x="11424960" y="303609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2">
  <p:cSld name="Background slide 2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a20d7c83d6_0_457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g3a20d7c83d6_0_457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3">
  <p:cSld name="Background slide 3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a20d7c83d6_0_460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g3a20d7c83d6_0_460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Content slide 3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a20d7c83d6_0_469"/>
          <p:cNvSpPr txBox="1">
            <a:spLocks noGrp="1"/>
          </p:cNvSpPr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g3a20d7c83d6_0_469"/>
          <p:cNvSpPr txBox="1">
            <a:spLocks noGrp="1"/>
          </p:cNvSpPr>
          <p:nvPr>
            <p:ph type="body" idx="1"/>
          </p:nvPr>
        </p:nvSpPr>
        <p:spPr>
          <a:xfrm>
            <a:off x="625764" y="1343818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8" name="Google Shape;298;g3a20d7c83d6_0_4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78836" y="6444667"/>
            <a:ext cx="1175329" cy="205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 type="obj">
  <p:cSld name="OBJEC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a20d7c83d6_0_473"/>
          <p:cNvSpPr/>
          <p:nvPr/>
        </p:nvSpPr>
        <p:spPr>
          <a:xfrm>
            <a:off x="0" y="0"/>
            <a:ext cx="12192000" cy="104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3a20d7c83d6_0_473"/>
          <p:cNvSpPr txBox="1">
            <a:spLocks noGrp="1"/>
          </p:cNvSpPr>
          <p:nvPr>
            <p:ph type="title"/>
          </p:nvPr>
        </p:nvSpPr>
        <p:spPr>
          <a:xfrm>
            <a:off x="3075709" y="-101819"/>
            <a:ext cx="8397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g3a20d7c83d6_0_473"/>
          <p:cNvSpPr txBox="1">
            <a:spLocks noGrp="1"/>
          </p:cNvSpPr>
          <p:nvPr>
            <p:ph type="body" idx="1"/>
          </p:nvPr>
        </p:nvSpPr>
        <p:spPr>
          <a:xfrm>
            <a:off x="625764" y="1343819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03" name="Google Shape;303;g3a20d7c83d6_0_4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274" y="296335"/>
            <a:ext cx="2576948" cy="451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 4">
  <p:cSld name="1_Content slide 4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a20d7c83d6_0_4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">
  <p:cSld name="Content slide 6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a20d7c83d6_0_480"/>
          <p:cNvSpPr txBox="1">
            <a:spLocks noGrp="1"/>
          </p:cNvSpPr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g3a20d7c83d6_0_480"/>
          <p:cNvSpPr txBox="1">
            <a:spLocks noGrp="1"/>
          </p:cNvSpPr>
          <p:nvPr>
            <p:ph type="body" idx="1"/>
          </p:nvPr>
        </p:nvSpPr>
        <p:spPr>
          <a:xfrm>
            <a:off x="625764" y="1880625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">
  <p:cSld name="Content slide 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a20d7c83d6_0_483"/>
          <p:cNvSpPr txBox="1">
            <a:spLocks noGrp="1"/>
          </p:cNvSpPr>
          <p:nvPr>
            <p:ph type="title"/>
          </p:nvPr>
        </p:nvSpPr>
        <p:spPr>
          <a:xfrm>
            <a:off x="3057235" y="-90591"/>
            <a:ext cx="8010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g3a20d7c83d6_0_483"/>
          <p:cNvSpPr txBox="1">
            <a:spLocks noGrp="1"/>
          </p:cNvSpPr>
          <p:nvPr>
            <p:ph type="body" idx="1"/>
          </p:nvPr>
        </p:nvSpPr>
        <p:spPr>
          <a:xfrm>
            <a:off x="625764" y="1343818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2" name="Google Shape;312;g3a20d7c83d6_0_4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273" y="296334"/>
            <a:ext cx="2576946" cy="451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a20d7c83d6_0_48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g3a20d7c83d6_0_48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6" name="Google Shape;316;g3a20d7c83d6_0_4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g3a20d7c83d6_0_4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g3a20d7c83d6_0_4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2">
  <p:cSld name="Cover slide 2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a20d7c83d6_0_493"/>
          <p:cNvSpPr/>
          <p:nvPr/>
        </p:nvSpPr>
        <p:spPr>
          <a:xfrm>
            <a:off x="0" y="-9427"/>
            <a:ext cx="12192000" cy="54075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7A10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g3a20d7c83d6_0_4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1" y="5398212"/>
            <a:ext cx="12191999" cy="147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3a20d7c83d6_0_493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1369" y="2911216"/>
            <a:ext cx="6631743" cy="121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3a20d7c83d6_0_493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8775" y="5704826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3a20d7c83d6_0_493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3a20d7c83d6_0_49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36480" y="5512487"/>
            <a:ext cx="1245749" cy="124574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3a20d7c83d6_0_493"/>
          <p:cNvSpPr txBox="1">
            <a:spLocks noGrp="1"/>
          </p:cNvSpPr>
          <p:nvPr>
            <p:ph type="ctrTitle"/>
          </p:nvPr>
        </p:nvSpPr>
        <p:spPr>
          <a:xfrm>
            <a:off x="502170" y="798999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7" name="Google Shape;327;g3a20d7c83d6_0_493" descr="A picture containing graphical user interfac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15437" y="5713863"/>
            <a:ext cx="2458148" cy="748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1">
  <p:cSld name="Cover slide 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a20d7c83d6_0_502"/>
          <p:cNvSpPr/>
          <p:nvPr/>
        </p:nvSpPr>
        <p:spPr>
          <a:xfrm>
            <a:off x="0" y="-9427"/>
            <a:ext cx="12192000" cy="54075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7A10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g3a20d7c83d6_0_5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1" y="5398212"/>
            <a:ext cx="12191999" cy="147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3a20d7c83d6_0_502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1369" y="2911216"/>
            <a:ext cx="6631743" cy="121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3a20d7c83d6_0_502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2832" y="5742740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3a20d7c83d6_0_502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3a20d7c83d6_0_5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4365" y="5485296"/>
            <a:ext cx="1245749" cy="1245749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3a20d7c83d6_0_502"/>
          <p:cNvSpPr txBox="1">
            <a:spLocks noGrp="1"/>
          </p:cNvSpPr>
          <p:nvPr>
            <p:ph type="ctrTitle"/>
          </p:nvPr>
        </p:nvSpPr>
        <p:spPr>
          <a:xfrm>
            <a:off x="502170" y="798999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End slide 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1495" y="1026869"/>
            <a:ext cx="9751813" cy="123491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4"/>
          <p:cNvSpPr txBox="1"/>
          <p:nvPr/>
        </p:nvSpPr>
        <p:spPr>
          <a:xfrm>
            <a:off x="141401" y="2731767"/>
            <a:ext cx="12192000" cy="12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24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4">
  <p:cSld name="Cover slide 4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g3a20d7c83d6_0_5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255"/>
            <a:ext cx="12180890" cy="541646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g3a20d7c83d6_0_510"/>
          <p:cNvSpPr txBox="1">
            <a:spLocks noGrp="1"/>
          </p:cNvSpPr>
          <p:nvPr>
            <p:ph type="ctrTitle"/>
          </p:nvPr>
        </p:nvSpPr>
        <p:spPr>
          <a:xfrm>
            <a:off x="348517" y="1989203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g3a20d7c83d6_0_510"/>
          <p:cNvSpPr txBox="1">
            <a:spLocks noGrp="1"/>
          </p:cNvSpPr>
          <p:nvPr>
            <p:ph type="subTitle" idx="1"/>
          </p:nvPr>
        </p:nvSpPr>
        <p:spPr>
          <a:xfrm>
            <a:off x="2713454" y="3411145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40" name="Google Shape;340;g3a20d7c83d6_0_5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1529" y="661579"/>
            <a:ext cx="5104113" cy="893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3a20d7c83d6_0_510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2832" y="5742740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3a20d7c83d6_0_510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g3a20d7c83d6_0_5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4365" y="5485296"/>
            <a:ext cx="1245749" cy="124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5">
  <p:cSld name="Cover slide 5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g3a20d7c83d6_0_5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256"/>
            <a:ext cx="12180890" cy="6985113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3a20d7c83d6_0_518"/>
          <p:cNvSpPr txBox="1">
            <a:spLocks noGrp="1"/>
          </p:cNvSpPr>
          <p:nvPr>
            <p:ph type="ctrTitle"/>
          </p:nvPr>
        </p:nvSpPr>
        <p:spPr>
          <a:xfrm>
            <a:off x="348517" y="1989203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g3a20d7c83d6_0_518"/>
          <p:cNvSpPr txBox="1">
            <a:spLocks noGrp="1"/>
          </p:cNvSpPr>
          <p:nvPr>
            <p:ph type="subTitle" idx="1"/>
          </p:nvPr>
        </p:nvSpPr>
        <p:spPr>
          <a:xfrm>
            <a:off x="2713454" y="3411145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48" name="Google Shape;348;g3a20d7c83d6_0_5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1529" y="661579"/>
            <a:ext cx="5104113" cy="893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3a20d7c83d6_0_518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2832" y="5742740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g3a20d7c83d6_0_518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3a20d7c83d6_0_5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4365" y="5485296"/>
            <a:ext cx="1245749" cy="124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3">
  <p:cSld name="Slide divider 3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g3a20d7c83d6_0_5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255"/>
            <a:ext cx="12180890" cy="6954763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3a20d7c83d6_0_526"/>
          <p:cNvSpPr txBox="1">
            <a:spLocks noGrp="1"/>
          </p:cNvSpPr>
          <p:nvPr>
            <p:ph type="title"/>
          </p:nvPr>
        </p:nvSpPr>
        <p:spPr>
          <a:xfrm>
            <a:off x="6090444" y="2662561"/>
            <a:ext cx="525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5" name="Google Shape;355;g3a20d7c83d6_0_5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402" y="2777060"/>
            <a:ext cx="5104113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1">
  <p:cSld name="Background slide 1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g3a20d7c83d6_0_530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8" cy="689450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3a20d7c83d6_0_530"/>
          <p:cNvSpPr/>
          <p:nvPr/>
        </p:nvSpPr>
        <p:spPr>
          <a:xfrm>
            <a:off x="1" y="-18255"/>
            <a:ext cx="12192000" cy="6894600"/>
          </a:xfrm>
          <a:prstGeom prst="rect">
            <a:avLst/>
          </a:prstGeom>
          <a:solidFill>
            <a:srgbClr val="FFFFFF">
              <a:alpha val="439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3a20d7c83d6_0_530"/>
          <p:cNvSpPr txBox="1">
            <a:spLocks noGrp="1"/>
          </p:cNvSpPr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g3a20d7c83d6_0_530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2">
  <p:cSld name="Background slide 2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g3a20d7c83d6_0_535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25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3a20d7c83d6_0_535"/>
          <p:cNvSpPr/>
          <p:nvPr/>
        </p:nvSpPr>
        <p:spPr>
          <a:xfrm>
            <a:off x="0" y="-18255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3a20d7c83d6_0_535"/>
          <p:cNvSpPr txBox="1">
            <a:spLocks noGrp="1"/>
          </p:cNvSpPr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g3a20d7c83d6_0_535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3">
  <p:cSld name="Background slide 3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g3a20d7c83d6_0_540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25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3a20d7c83d6_0_540"/>
          <p:cNvSpPr/>
          <p:nvPr/>
        </p:nvSpPr>
        <p:spPr>
          <a:xfrm>
            <a:off x="-1" y="-1"/>
            <a:ext cx="12192000" cy="6839700"/>
          </a:xfrm>
          <a:prstGeom prst="rect">
            <a:avLst/>
          </a:prstGeom>
          <a:solidFill>
            <a:srgbClr val="FFFFFF">
              <a:alpha val="439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3a20d7c83d6_0_540"/>
          <p:cNvSpPr txBox="1">
            <a:spLocks noGrp="1"/>
          </p:cNvSpPr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g3a20d7c83d6_0_540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End slide 1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a20d7c83d6_0_545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7A10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3a20d7c83d6_0_545"/>
          <p:cNvSpPr txBox="1"/>
          <p:nvPr/>
        </p:nvSpPr>
        <p:spPr>
          <a:xfrm>
            <a:off x="3076451" y="732040"/>
            <a:ext cx="57489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74" name="Google Shape;374;g3a20d7c83d6_0_545" descr="A picture containing 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4318643" y="5070798"/>
            <a:ext cx="3264427" cy="596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1">
  <p:cSld name="Slide divider 1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a20d7c83d6_0_549"/>
          <p:cNvSpPr txBox="1">
            <a:spLocks noGrp="1"/>
          </p:cNvSpPr>
          <p:nvPr>
            <p:ph type="title"/>
          </p:nvPr>
        </p:nvSpPr>
        <p:spPr>
          <a:xfrm>
            <a:off x="6449485" y="2560961"/>
            <a:ext cx="4803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g3a20d7c83d6_0_549"/>
          <p:cNvSpPr/>
          <p:nvPr/>
        </p:nvSpPr>
        <p:spPr>
          <a:xfrm>
            <a:off x="-1" y="-31684"/>
            <a:ext cx="5458800" cy="6889800"/>
          </a:xfrm>
          <a:prstGeom prst="rect">
            <a:avLst/>
          </a:prstGeom>
          <a:solidFill>
            <a:schemeClr val="dk2">
              <a:alpha val="9294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g3a20d7c83d6_0_5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401" y="2777059"/>
            <a:ext cx="5104113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6">
  <p:cSld name="Cover slide 6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a20d7c83d6_0_553"/>
          <p:cNvSpPr/>
          <p:nvPr/>
        </p:nvSpPr>
        <p:spPr>
          <a:xfrm>
            <a:off x="-14514" y="0"/>
            <a:ext cx="12195300" cy="211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7A10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1" name="Google Shape;381;g3a20d7c83d6_0_5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118078"/>
            <a:ext cx="12195400" cy="4739922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g3a20d7c83d6_0_553"/>
          <p:cNvSpPr txBox="1">
            <a:spLocks noGrp="1"/>
          </p:cNvSpPr>
          <p:nvPr>
            <p:ph type="ctrTitle"/>
          </p:nvPr>
        </p:nvSpPr>
        <p:spPr>
          <a:xfrm>
            <a:off x="357753" y="2483853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g3a20d7c83d6_0_553"/>
          <p:cNvSpPr txBox="1">
            <a:spLocks noGrp="1"/>
          </p:cNvSpPr>
          <p:nvPr>
            <p:ph type="subTitle" idx="1"/>
          </p:nvPr>
        </p:nvSpPr>
        <p:spPr>
          <a:xfrm>
            <a:off x="2722690" y="3905795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84" name="Google Shape;384;g3a20d7c83d6_0_5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2" y="-18256"/>
            <a:ext cx="11940741" cy="2142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3a20d7c83d6_0_553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2832" y="5742740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g3a20d7c83d6_0_553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g3a20d7c83d6_0_5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4365" y="5485296"/>
            <a:ext cx="1245749" cy="124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End slide 2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a20d7c83d6_0_562"/>
          <p:cNvSpPr/>
          <p:nvPr/>
        </p:nvSpPr>
        <p:spPr>
          <a:xfrm>
            <a:off x="1588" y="0"/>
            <a:ext cx="12190500" cy="6858000"/>
          </a:xfrm>
          <a:prstGeom prst="rect">
            <a:avLst/>
          </a:prstGeom>
          <a:solidFill>
            <a:schemeClr val="dk2">
              <a:alpha val="9294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g3a20d7c83d6_0_5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8642" y="5070798"/>
            <a:ext cx="3264432" cy="571368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3a20d7c83d6_0_562"/>
          <p:cNvSpPr txBox="1"/>
          <p:nvPr/>
        </p:nvSpPr>
        <p:spPr>
          <a:xfrm>
            <a:off x="3076451" y="732040"/>
            <a:ext cx="57489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#impactin100days</a:t>
            </a:r>
            <a:endParaRPr sz="44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4">
  <p:cSld name="Content slide 4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a20d7c83d6_0_566"/>
          <p:cNvSpPr txBox="1">
            <a:spLocks noGrp="1"/>
          </p:cNvSpPr>
          <p:nvPr>
            <p:ph type="title"/>
          </p:nvPr>
        </p:nvSpPr>
        <p:spPr>
          <a:xfrm>
            <a:off x="310525" y="-8"/>
            <a:ext cx="11430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sz="4100" b="1" i="0" u="none" strike="noStrike" cap="non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sz="4100" b="1" i="0" u="none" strike="noStrike" cap="non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sz="4100" b="1" i="0" u="none" strike="noStrike" cap="non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sz="4100" b="1" i="0" u="none" strike="noStrike" cap="non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sz="4100" b="1" i="0" u="none" strike="noStrike" cap="non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sz="4100" b="1" i="0" u="none" strike="noStrike" cap="non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sz="4100" b="1" i="0" u="none" strike="noStrike" cap="non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sz="4100" b="1" i="0" u="none" strike="noStrike" cap="non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sz="4100" b="1" i="0" u="none" strike="noStrike" cap="non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94" name="Google Shape;394;g3a20d7c83d6_0_566"/>
          <p:cNvSpPr txBox="1">
            <a:spLocks noGrp="1"/>
          </p:cNvSpPr>
          <p:nvPr>
            <p:ph type="sldNum" idx="12"/>
          </p:nvPr>
        </p:nvSpPr>
        <p:spPr>
          <a:xfrm>
            <a:off x="11620351" y="6391260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75" tIns="32775" rIns="32775" bIns="32775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 Alt">
  <p:cSld name="1_Title &amp; Subtitle Alt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a20d7c83d6_0_569"/>
          <p:cNvSpPr txBox="1">
            <a:spLocks noGrp="1"/>
          </p:cNvSpPr>
          <p:nvPr>
            <p:ph type="sldNum" idx="12"/>
          </p:nvPr>
        </p:nvSpPr>
        <p:spPr>
          <a:xfrm>
            <a:off x="11401743" y="294680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675" tIns="43675" rIns="43675" bIns="43675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97" name="Google Shape;397;g3a20d7c83d6_0_5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7103" y="248400"/>
            <a:ext cx="1389464" cy="639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Alt">
  <p:cSld name="Title &amp; Bullets Al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2fd5d2377a_3_15"/>
          <p:cNvSpPr txBox="1">
            <a:spLocks noGrp="1"/>
          </p:cNvSpPr>
          <p:nvPr>
            <p:ph type="title"/>
          </p:nvPr>
        </p:nvSpPr>
        <p:spPr>
          <a:xfrm>
            <a:off x="381000" y="890299"/>
            <a:ext cx="96741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6300" b="0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6" name="Google Shape;26;g32fd5d2377a_3_15"/>
          <p:cNvSpPr txBox="1">
            <a:spLocks noGrp="1"/>
          </p:cNvSpPr>
          <p:nvPr>
            <p:ph type="body" idx="1"/>
          </p:nvPr>
        </p:nvSpPr>
        <p:spPr>
          <a:xfrm>
            <a:off x="381000" y="1928813"/>
            <a:ext cx="114300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457200" marR="0" lvl="0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7" name="Google Shape;27;g32fd5d2377a_3_15"/>
          <p:cNvSpPr txBox="1">
            <a:spLocks noGrp="1"/>
          </p:cNvSpPr>
          <p:nvPr>
            <p:ph type="sldNum" idx="12"/>
          </p:nvPr>
        </p:nvSpPr>
        <p:spPr>
          <a:xfrm>
            <a:off x="11424960" y="303609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653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Content slide 3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3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-2"/>
          <a:stretch/>
        </p:blipFill>
        <p:spPr>
          <a:xfrm>
            <a:off x="0" y="-27209"/>
            <a:ext cx="12192199" cy="132556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3"/>
          <p:cNvSpPr/>
          <p:nvPr/>
        </p:nvSpPr>
        <p:spPr>
          <a:xfrm>
            <a:off x="0" y="1298354"/>
            <a:ext cx="12192000" cy="55596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586259" y="-31425"/>
            <a:ext cx="105551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1"/>
          </p:nvPr>
        </p:nvSpPr>
        <p:spPr>
          <a:xfrm>
            <a:off x="586259" y="1649691"/>
            <a:ext cx="10515600" cy="428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End slide 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5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5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311" y="2965494"/>
            <a:ext cx="9643318" cy="123491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5"/>
          <p:cNvSpPr txBox="1"/>
          <p:nvPr/>
        </p:nvSpPr>
        <p:spPr>
          <a:xfrm>
            <a:off x="84841" y="585470"/>
            <a:ext cx="12192000" cy="12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25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-1"/>
            <a:ext cx="12192000" cy="104370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7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7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c8a144703_0_176"/>
          <p:cNvSpPr/>
          <p:nvPr/>
        </p:nvSpPr>
        <p:spPr>
          <a:xfrm>
            <a:off x="0" y="-1"/>
            <a:ext cx="12192000" cy="104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g30c8a144703_0_17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30c8a144703_0_176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g30c8a144703_0_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g30c8a144703_0_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g30c8a144703_0_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g30c8a144703_0_176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a20d7c83d6_0_366"/>
          <p:cNvSpPr/>
          <p:nvPr/>
        </p:nvSpPr>
        <p:spPr>
          <a:xfrm>
            <a:off x="0" y="-1"/>
            <a:ext cx="12192000" cy="104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g3a20d7c83d6_0_366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982200" y="349508"/>
            <a:ext cx="1969334" cy="34469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3a20d7c83d6_0_366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g3a20d7c83d6_0_3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g3a20d7c83d6_0_3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g3a20d7c83d6_0_3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g3a20d7c83d6_0_366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a20d7c83d6_0_463"/>
          <p:cNvSpPr txBox="1">
            <a:spLocks noGrp="1"/>
          </p:cNvSpPr>
          <p:nvPr>
            <p:ph type="body" idx="1"/>
          </p:nvPr>
        </p:nvSpPr>
        <p:spPr>
          <a:xfrm>
            <a:off x="625764" y="1343818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1" name="Google Shape;291;g3a20d7c83d6_0_4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Google Shape;292;g3a20d7c83d6_0_4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Google Shape;293;g3a20d7c83d6_0_4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4" name="Google Shape;294;g3a20d7c83d6_0_463"/>
          <p:cNvSpPr txBox="1">
            <a:spLocks noGrp="1"/>
          </p:cNvSpPr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jpg"/><Relationship Id="rId9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9.png"/><Relationship Id="rId5" Type="http://schemas.openxmlformats.org/officeDocument/2006/relationships/image" Target="../media/image58.jp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2N9g1ULBLGdoipmfKgOyJcVPNBbsnRRt/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-p2KoJisANQEGk6oP7UdTC_Wj0miAI7T/vie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"/>
          <p:cNvSpPr txBox="1">
            <a:spLocks noGrp="1"/>
          </p:cNvSpPr>
          <p:nvPr>
            <p:ph type="ctrTitle"/>
          </p:nvPr>
        </p:nvSpPr>
        <p:spPr>
          <a:xfrm>
            <a:off x="744825" y="5173375"/>
            <a:ext cx="8116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3300">
                <a:solidFill>
                  <a:srgbClr val="FFFFFF"/>
                </a:solidFill>
              </a:rPr>
              <a:t>GBVF Maturity 30-Day Project</a:t>
            </a:r>
            <a:endParaRPr sz="33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sz="33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000">
                <a:solidFill>
                  <a:srgbClr val="FFFFFF"/>
                </a:solidFill>
              </a:rPr>
              <a:t>Start-up Workshop</a:t>
            </a:r>
            <a:endParaRPr sz="4800"/>
          </a:p>
        </p:txBody>
      </p:sp>
      <p:sp>
        <p:nvSpPr>
          <p:cNvPr id="403" name="Google Shape;403;p1"/>
          <p:cNvSpPr/>
          <p:nvPr/>
        </p:nvSpPr>
        <p:spPr>
          <a:xfrm>
            <a:off x="2820681" y="330180"/>
            <a:ext cx="4122795" cy="4163225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"/>
          <p:cNvSpPr/>
          <p:nvPr/>
        </p:nvSpPr>
        <p:spPr>
          <a:xfrm>
            <a:off x="3083539" y="595615"/>
            <a:ext cx="3597078" cy="3632353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5" name="Google Shape;405;p1" descr="A person with a fla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8473"/>
          <a:stretch/>
        </p:blipFill>
        <p:spPr>
          <a:xfrm>
            <a:off x="3944900" y="1028426"/>
            <a:ext cx="1978825" cy="232785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1"/>
          <p:cNvSpPr txBox="1"/>
          <p:nvPr/>
        </p:nvSpPr>
        <p:spPr>
          <a:xfrm>
            <a:off x="3434300" y="3227250"/>
            <a:ext cx="30000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Movement</a:t>
            </a:r>
            <a:endParaRPr sz="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a20d7c83d6_0_359"/>
          <p:cNvSpPr txBox="1">
            <a:spLocks noGrp="1"/>
          </p:cNvSpPr>
          <p:nvPr>
            <p:ph type="title"/>
          </p:nvPr>
        </p:nvSpPr>
        <p:spPr>
          <a:xfrm>
            <a:off x="2987525" y="112700"/>
            <a:ext cx="9204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The 30-Day Project as Relay Race</a:t>
            </a:r>
            <a:endParaRPr sz="32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4" name="Google Shape;534;g3a20d7c83d6_0_359"/>
          <p:cNvSpPr txBox="1"/>
          <p:nvPr/>
        </p:nvSpPr>
        <p:spPr>
          <a:xfrm>
            <a:off x="2315707" y="4997225"/>
            <a:ext cx="16083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Project </a:t>
            </a:r>
            <a:endParaRPr sz="22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35" name="Google Shape;535;g3a20d7c83d6_0_359" title="30 Day Challenge Race final 2.png"/>
          <p:cNvPicPr preferRelativeResize="0"/>
          <p:nvPr/>
        </p:nvPicPr>
        <p:blipFill rotWithShape="1">
          <a:blip r:embed="rId3">
            <a:alphaModFix/>
          </a:blip>
          <a:srcRect t="15763"/>
          <a:stretch>
            <a:fillRect/>
          </a:stretch>
        </p:blipFill>
        <p:spPr>
          <a:xfrm>
            <a:off x="198699" y="1219717"/>
            <a:ext cx="11794602" cy="5525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3531f61056_0_91"/>
          <p:cNvSpPr txBox="1">
            <a:spLocks noGrp="1"/>
          </p:cNvSpPr>
          <p:nvPr>
            <p:ph type="title"/>
          </p:nvPr>
        </p:nvSpPr>
        <p:spPr>
          <a:xfrm>
            <a:off x="3219501" y="-103895"/>
            <a:ext cx="8397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</a:pPr>
            <a:r>
              <a:rPr lang="en-ZA" sz="4800" dirty="0">
                <a:solidFill>
                  <a:schemeClr val="bg1"/>
                </a:solidFill>
              </a:rPr>
              <a:t>Roles  </a:t>
            </a:r>
            <a:endParaRPr sz="4800" dirty="0">
              <a:solidFill>
                <a:schemeClr val="bg1"/>
              </a:solidFill>
            </a:endParaRPr>
          </a:p>
        </p:txBody>
      </p:sp>
      <p:sp>
        <p:nvSpPr>
          <p:cNvPr id="674" name="Google Shape;674;g33531f61056_0_91"/>
          <p:cNvSpPr/>
          <p:nvPr/>
        </p:nvSpPr>
        <p:spPr>
          <a:xfrm>
            <a:off x="9744206" y="1262476"/>
            <a:ext cx="2224452" cy="5307658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ZA" sz="2000" b="1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Goal: </a:t>
            </a:r>
            <a:r>
              <a:rPr lang="en-ZA" sz="2000" b="0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Set 30-Day Goal</a:t>
            </a:r>
            <a:endParaRPr sz="2000" b="0" i="0" u="none" strike="noStrike" cap="none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ZA" sz="2000" b="1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Plan</a:t>
            </a:r>
            <a:r>
              <a:rPr lang="en-ZA" sz="2000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Develop and implement the 30-day Work Plan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ZA" sz="2000" b="1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Team</a:t>
            </a:r>
            <a:r>
              <a:rPr lang="en-ZA" sz="2000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en-ZA" sz="2000" b="0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Elect team leaders &amp; shape team agreement </a:t>
            </a:r>
            <a:endParaRPr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5" name="Google Shape;675;g33531f61056_0_91"/>
          <p:cNvSpPr/>
          <p:nvPr/>
        </p:nvSpPr>
        <p:spPr>
          <a:xfrm>
            <a:off x="222843" y="1262476"/>
            <a:ext cx="2330495" cy="5307658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Context - </a:t>
            </a:r>
            <a:r>
              <a:rPr lang="en-US" sz="2000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Review Health Check Survey results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en-US" sz="2000" b="1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2000" b="1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Focus – </a:t>
            </a:r>
            <a:r>
              <a:rPr lang="en-US" sz="2000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Decide on </a:t>
            </a:r>
            <a:r>
              <a:rPr lang="en-US" sz="2000" i="0" u="none" strike="noStrike" cap="none" dirty="0" err="1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behaviour</a:t>
            </a:r>
            <a:r>
              <a:rPr lang="en-US" sz="2000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, practice, or policy to focus 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en-US" sz="2000" b="1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2000" b="1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Actors - </a:t>
            </a:r>
            <a:r>
              <a:rPr lang="en-US" sz="2000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Select the 30-Day team (4-8 staff members) and Team Coach.</a:t>
            </a:r>
          </a:p>
        </p:txBody>
      </p:sp>
      <p:sp>
        <p:nvSpPr>
          <p:cNvPr id="676" name="Google Shape;676;g33531f61056_0_91"/>
          <p:cNvSpPr/>
          <p:nvPr/>
        </p:nvSpPr>
        <p:spPr>
          <a:xfrm>
            <a:off x="4211739" y="5554457"/>
            <a:ext cx="4086656" cy="101567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ZA" sz="2000" b="0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Facilitate the workshops and coach the team leader</a:t>
            </a:r>
            <a:endParaRPr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4C8D43-DD6A-9D10-84D0-B0A5CC192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664" y="1374644"/>
            <a:ext cx="7534671" cy="34991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69B3A-6FE0-435A-E9B0-3E783C35C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Shaping our 30-Day Goal</a:t>
            </a:r>
          </a:p>
        </p:txBody>
      </p:sp>
      <p:sp>
        <p:nvSpPr>
          <p:cNvPr id="707" name="Google Shape;707;g33531f61056_0_105"/>
          <p:cNvSpPr/>
          <p:nvPr/>
        </p:nvSpPr>
        <p:spPr>
          <a:xfrm flipH="1">
            <a:off x="3815644" y="1016000"/>
            <a:ext cx="8376356" cy="5842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g33531f61056_0_105"/>
          <p:cNvSpPr txBox="1"/>
          <p:nvPr/>
        </p:nvSpPr>
        <p:spPr>
          <a:xfrm>
            <a:off x="404184" y="3694401"/>
            <a:ext cx="3007275" cy="27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ZA" sz="4000" b="1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What makes a good 30 day goal?</a:t>
            </a:r>
            <a:endParaRPr sz="4000" b="1" i="0" u="none" strike="noStrike" cap="none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2" name="Google Shape;712;g33531f61056_0_105"/>
          <p:cNvSpPr txBox="1"/>
          <p:nvPr/>
        </p:nvSpPr>
        <p:spPr>
          <a:xfrm>
            <a:off x="4195051" y="1355151"/>
            <a:ext cx="7583427" cy="46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533400" marR="0" lvl="0" indent="-4572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 panose="020B0604020202020204" pitchFamily="34" charset="0"/>
              <a:buChar char="•"/>
            </a:pPr>
            <a:r>
              <a:rPr lang="en-ZA" sz="2800" b="0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OUTCOME - Visible &amp; Tangible benefit to “customers” </a:t>
            </a:r>
            <a:endParaRPr sz="1800" b="0" i="0" u="none" strike="noStrike" cap="none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33400" marR="0" lvl="0" indent="-4572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 panose="020B0604020202020204" pitchFamily="34" charset="0"/>
              <a:buChar char="•"/>
            </a:pPr>
            <a:r>
              <a:rPr lang="en-ZA" sz="2800" b="0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“WOW” factor – highly visible</a:t>
            </a:r>
            <a:endParaRPr sz="1600" b="0" i="0" u="none" strike="noStrike" cap="none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33400" marR="0" lvl="0" indent="-4572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 panose="020B0604020202020204" pitchFamily="34" charset="0"/>
              <a:buChar char="•"/>
            </a:pPr>
            <a:r>
              <a:rPr lang="en-ZA" sz="2800" b="0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EASY to MEASURE – frequently and cheaply</a:t>
            </a:r>
            <a:endParaRPr sz="1800" b="0" i="0" u="none" strike="noStrike" cap="none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33400" marR="0" lvl="0" indent="-4572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 panose="020B0604020202020204" pitchFamily="34" charset="0"/>
              <a:buChar char="•"/>
            </a:pPr>
            <a:r>
              <a:rPr lang="en-ZA" sz="2800" b="0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EASY to UNDERSTAND – Grandmother understands &amp; newspaper headline</a:t>
            </a:r>
            <a:endParaRPr sz="2400" b="0" i="0" u="none" strike="noStrike" cap="none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33400" marR="0" lvl="0" indent="-4572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 panose="020B0604020202020204" pitchFamily="34" charset="0"/>
              <a:buChar char="•"/>
            </a:pPr>
            <a:r>
              <a:rPr lang="en-ZA" sz="2800" b="0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Fully OWNED by the team</a:t>
            </a:r>
            <a:endParaRPr sz="1600" b="0" i="0" u="none" strike="noStrike" cap="none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" name="Picture 4" descr="A red flag and yellow dots&#10;&#10;AI-generated content may be incorrect.">
            <a:extLst>
              <a:ext uri="{FF2B5EF4-FFF2-40B4-BE49-F238E27FC236}">
                <a16:creationId xmlns:a16="http://schemas.microsoft.com/office/drawing/2014/main" id="{166EFEFA-A731-5794-13A4-D4E7E14E6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90" y="1347490"/>
            <a:ext cx="2248462" cy="222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07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33531f61056_0_114"/>
          <p:cNvSpPr txBox="1"/>
          <p:nvPr/>
        </p:nvSpPr>
        <p:spPr>
          <a:xfrm>
            <a:off x="931061" y="1375300"/>
            <a:ext cx="5079300" cy="46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ZA" sz="4000" b="1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S  </a:t>
            </a:r>
            <a:r>
              <a:rPr lang="en-ZA" sz="3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= Strategic</a:t>
            </a:r>
            <a:endParaRPr sz="32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ZA" sz="4000" b="1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M</a:t>
            </a:r>
            <a:r>
              <a:rPr lang="en-ZA" sz="3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= Measurable</a:t>
            </a:r>
            <a:endParaRPr sz="32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ZA" sz="4000" b="1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U</a:t>
            </a:r>
            <a:r>
              <a:rPr lang="en-ZA" sz="3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 = Unreasonable</a:t>
            </a:r>
            <a:endParaRPr sz="32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ZA" sz="4000" b="1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R</a:t>
            </a:r>
            <a:r>
              <a:rPr lang="en-ZA" sz="3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 = Results-Oriented</a:t>
            </a:r>
            <a:endParaRPr sz="32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ZA" sz="4000" b="1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F</a:t>
            </a:r>
            <a:r>
              <a:rPr lang="en-ZA" sz="3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 = Fast</a:t>
            </a:r>
            <a:endParaRPr sz="32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0" i="0" u="none" strike="noStrike" cap="none">
              <a:solidFill>
                <a:srgbClr val="52555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46100" marR="0" lvl="0" indent="-2794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endParaRPr b="0" i="0" u="none" strike="noStrike" cap="none">
              <a:solidFill>
                <a:srgbClr val="52555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9" name="Google Shape;719;g33531f61056_0_114"/>
          <p:cNvSpPr txBox="1">
            <a:spLocks noGrp="1"/>
          </p:cNvSpPr>
          <p:nvPr>
            <p:ph type="title"/>
          </p:nvPr>
        </p:nvSpPr>
        <p:spPr>
          <a:xfrm>
            <a:off x="3035735" y="0"/>
            <a:ext cx="8397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00" tIns="70700" rIns="70700" bIns="70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71728"/>
              </a:buClr>
              <a:buSzPts val="900"/>
              <a:buNone/>
            </a:pPr>
            <a:r>
              <a:rPr lang="en-ZA" sz="4000" b="1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SMURF not SMART Goal!</a:t>
            </a:r>
            <a:endParaRPr sz="4000" b="1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" name="Picture 4" descr="A cartoon of a blue smurf&#10;&#10;AI-generated content may be incorrect.">
            <a:extLst>
              <a:ext uri="{FF2B5EF4-FFF2-40B4-BE49-F238E27FC236}">
                <a16:creationId xmlns:a16="http://schemas.microsoft.com/office/drawing/2014/main" id="{83351856-B4B9-B2B2-D473-BB1A4E7BB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34685" y="1375300"/>
            <a:ext cx="3709380" cy="53114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0c59055050_0_32"/>
          <p:cNvSpPr/>
          <p:nvPr/>
        </p:nvSpPr>
        <p:spPr>
          <a:xfrm>
            <a:off x="275937" y="2336367"/>
            <a:ext cx="3570000" cy="4082700"/>
          </a:xfrm>
          <a:prstGeom prst="foldedCorner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5" name="Google Shape;575;g30c59055050_0_32"/>
          <p:cNvSpPr/>
          <p:nvPr/>
        </p:nvSpPr>
        <p:spPr>
          <a:xfrm>
            <a:off x="4401319" y="2336367"/>
            <a:ext cx="3570000" cy="4082700"/>
          </a:xfrm>
          <a:prstGeom prst="foldedCorner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6" name="Google Shape;576;g30c59055050_0_32"/>
          <p:cNvSpPr/>
          <p:nvPr/>
        </p:nvSpPr>
        <p:spPr>
          <a:xfrm>
            <a:off x="8393991" y="2336367"/>
            <a:ext cx="3570000" cy="4082700"/>
          </a:xfrm>
          <a:prstGeom prst="foldedCorner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7" name="Google Shape;577;g30c59055050_0_32"/>
          <p:cNvSpPr txBox="1">
            <a:spLocks noGrp="1"/>
          </p:cNvSpPr>
          <p:nvPr>
            <p:ph type="title"/>
          </p:nvPr>
        </p:nvSpPr>
        <p:spPr>
          <a:xfrm>
            <a:off x="386767" y="-1400"/>
            <a:ext cx="93729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00" tIns="70700" rIns="70700" bIns="70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71728"/>
              </a:buClr>
              <a:buSzPts val="900"/>
              <a:buNone/>
            </a:pPr>
            <a:r>
              <a:rPr lang="en-GB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Policy g</a:t>
            </a:r>
            <a:r>
              <a:rPr lang="en-GB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oal</a:t>
            </a:r>
            <a:r>
              <a:rPr lang="en-GB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templates</a:t>
            </a:r>
            <a:endParaRPr sz="43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8" name="Google Shape;578;g30c59055050_0_32"/>
          <p:cNvSpPr txBox="1"/>
          <p:nvPr/>
        </p:nvSpPr>
        <p:spPr>
          <a:xfrm>
            <a:off x="344487" y="2449592"/>
            <a:ext cx="33711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Within 30 days, we will develop a policy/process for __________, and we will get this approved by _____ and by the management team </a:t>
            </a:r>
            <a:endParaRPr sz="2400" b="0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9" name="Google Shape;579;g30c59055050_0_32"/>
          <p:cNvSpPr txBox="1"/>
          <p:nvPr/>
        </p:nvSpPr>
        <p:spPr>
          <a:xfrm>
            <a:off x="275937" y="1235367"/>
            <a:ext cx="35700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6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Creating a </a:t>
            </a:r>
            <a:endParaRPr sz="26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6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new policy</a:t>
            </a:r>
            <a:endParaRPr sz="26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0" name="Google Shape;580;g30c59055050_0_32"/>
          <p:cNvSpPr txBox="1"/>
          <p:nvPr/>
        </p:nvSpPr>
        <p:spPr>
          <a:xfrm>
            <a:off x="4490212" y="2449592"/>
            <a:ext cx="3481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Within 30 days, we will ensure that at least ____%  of staff are aware of the policy about _____________.  We will measure this using “yes/no” text message to all staff</a:t>
            </a:r>
            <a:endParaRPr sz="24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1" name="Google Shape;581;g30c59055050_0_32"/>
          <p:cNvSpPr txBox="1"/>
          <p:nvPr/>
        </p:nvSpPr>
        <p:spPr>
          <a:xfrm>
            <a:off x="4401312" y="1235367"/>
            <a:ext cx="35700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6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Disseminating an </a:t>
            </a:r>
            <a:endParaRPr sz="26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6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Existing Policy</a:t>
            </a:r>
            <a:endParaRPr sz="26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2" name="Google Shape;582;g30c59055050_0_32"/>
          <p:cNvSpPr txBox="1"/>
          <p:nvPr/>
        </p:nvSpPr>
        <p:spPr>
          <a:xfrm>
            <a:off x="8516137" y="2449592"/>
            <a:ext cx="33711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During the last ___ weeks of November, ____ % of staff who report a ______ incident will receive _________ support within ____ hours, and a proper investigation will get underway within ____ hours.  </a:t>
            </a:r>
            <a:endParaRPr sz="24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3" name="Google Shape;583;g30c59055050_0_32"/>
          <p:cNvSpPr txBox="1"/>
          <p:nvPr/>
        </p:nvSpPr>
        <p:spPr>
          <a:xfrm>
            <a:off x="8393987" y="1235367"/>
            <a:ext cx="35700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6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Moving from </a:t>
            </a:r>
            <a:endParaRPr sz="26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6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policy to action</a:t>
            </a:r>
            <a:endParaRPr sz="26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0c8a144703_0_10"/>
          <p:cNvSpPr/>
          <p:nvPr/>
        </p:nvSpPr>
        <p:spPr>
          <a:xfrm>
            <a:off x="264780" y="2291211"/>
            <a:ext cx="3570000" cy="4082700"/>
          </a:xfrm>
          <a:prstGeom prst="foldedCorner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Within 30 days, we will increase the number of staff members who file complaints (or speak up about) __________ from ___ per week to ____ per week. </a:t>
            </a:r>
            <a:endParaRPr sz="22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8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9" name="Google Shape;589;g30c8a144703_0_10"/>
          <p:cNvSpPr/>
          <p:nvPr/>
        </p:nvSpPr>
        <p:spPr>
          <a:xfrm>
            <a:off x="4390162" y="2291211"/>
            <a:ext cx="3570000" cy="4082700"/>
          </a:xfrm>
          <a:prstGeom prst="foldedCorner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During the last ___ weeks of November, ____ % of staff who report a ______ incident will receive _________ support within ____ hours, and a proper investigation will get underway within ____ hours. </a:t>
            </a:r>
            <a:endParaRPr sz="22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0" name="Google Shape;590;g30c8a144703_0_10"/>
          <p:cNvSpPr/>
          <p:nvPr/>
        </p:nvSpPr>
        <p:spPr>
          <a:xfrm>
            <a:off x="8382834" y="2291211"/>
            <a:ext cx="3570000" cy="4082700"/>
          </a:xfrm>
          <a:prstGeom prst="foldedCorner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0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The last week of November will be a “GBVF model week”, where we will have ___ incidents of ______.  We will measure this through a yes/no text survey to all staff (asking if they experienced or </a:t>
            </a:r>
            <a:r>
              <a:rPr lang="en-GB" sz="2200" b="0" i="0" u="none" strike="noStrike" cap="none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or</a:t>
            </a:r>
            <a:r>
              <a:rPr lang="en-GB" sz="2200" b="0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observed any type of ________________)</a:t>
            </a:r>
            <a:endParaRPr sz="14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1" name="Google Shape;591;g30c8a144703_0_10"/>
          <p:cNvSpPr txBox="1">
            <a:spLocks noGrp="1"/>
          </p:cNvSpPr>
          <p:nvPr>
            <p:ph type="title"/>
          </p:nvPr>
        </p:nvSpPr>
        <p:spPr>
          <a:xfrm>
            <a:off x="375477" y="0"/>
            <a:ext cx="93729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00" tIns="70700" rIns="70700" bIns="70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71728"/>
              </a:buClr>
              <a:buSzPts val="900"/>
              <a:buNone/>
            </a:pPr>
            <a:r>
              <a:rPr lang="en-GB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Behaviour g</a:t>
            </a:r>
            <a:r>
              <a:rPr lang="en-GB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oal</a:t>
            </a:r>
            <a:r>
              <a:rPr lang="en-GB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templates</a:t>
            </a:r>
            <a:endParaRPr sz="43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2" name="Google Shape;592;g30c8a144703_0_10"/>
          <p:cNvSpPr txBox="1"/>
          <p:nvPr/>
        </p:nvSpPr>
        <p:spPr>
          <a:xfrm>
            <a:off x="264780" y="1190211"/>
            <a:ext cx="35700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6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Breaking </a:t>
            </a:r>
            <a:endParaRPr sz="26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6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silence </a:t>
            </a:r>
            <a:endParaRPr sz="26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3" name="Google Shape;593;g30c8a144703_0_10"/>
          <p:cNvSpPr txBox="1"/>
          <p:nvPr/>
        </p:nvSpPr>
        <p:spPr>
          <a:xfrm>
            <a:off x="4390155" y="1190211"/>
            <a:ext cx="35700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Healing </a:t>
            </a:r>
            <a:endParaRPr sz="28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the wounds</a:t>
            </a:r>
            <a:endParaRPr sz="26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4" name="Google Shape;594;g30c8a144703_0_10"/>
          <p:cNvSpPr txBox="1"/>
          <p:nvPr/>
        </p:nvSpPr>
        <p:spPr>
          <a:xfrm>
            <a:off x="8382830" y="1190211"/>
            <a:ext cx="35700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6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Changing </a:t>
            </a:r>
            <a:endParaRPr sz="26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6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culture</a:t>
            </a:r>
            <a:endParaRPr sz="22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>
          <a:extLst>
            <a:ext uri="{FF2B5EF4-FFF2-40B4-BE49-F238E27FC236}">
              <a16:creationId xmlns:a16="http://schemas.microsoft.com/office/drawing/2014/main" id="{EF4949FA-AFCB-DF94-8FF2-54EDC823B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07;g33531f61056_0_105">
            <a:extLst>
              <a:ext uri="{FF2B5EF4-FFF2-40B4-BE49-F238E27FC236}">
                <a16:creationId xmlns:a16="http://schemas.microsoft.com/office/drawing/2014/main" id="{45C50915-AF99-28F1-3871-BDD0295E763A}"/>
              </a:ext>
            </a:extLst>
          </p:cNvPr>
          <p:cNvSpPr/>
          <p:nvPr/>
        </p:nvSpPr>
        <p:spPr>
          <a:xfrm flipH="1">
            <a:off x="3815644" y="3436303"/>
            <a:ext cx="8376356" cy="1746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95;g33531f61056_0_1304">
            <a:extLst>
              <a:ext uri="{FF2B5EF4-FFF2-40B4-BE49-F238E27FC236}">
                <a16:creationId xmlns:a16="http://schemas.microsoft.com/office/drawing/2014/main" id="{1E16C602-E92B-ED61-AC53-F207648657D9}"/>
              </a:ext>
            </a:extLst>
          </p:cNvPr>
          <p:cNvSpPr/>
          <p:nvPr/>
        </p:nvSpPr>
        <p:spPr>
          <a:xfrm>
            <a:off x="3815544" y="5182677"/>
            <a:ext cx="8376356" cy="166683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38619D-EE5C-5EBB-BDC7-74429A52B41C}"/>
              </a:ext>
            </a:extLst>
          </p:cNvPr>
          <p:cNvSpPr/>
          <p:nvPr/>
        </p:nvSpPr>
        <p:spPr>
          <a:xfrm>
            <a:off x="0" y="0"/>
            <a:ext cx="38156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7" name="Google Shape;707;g33531f61056_0_105">
            <a:extLst>
              <a:ext uri="{FF2B5EF4-FFF2-40B4-BE49-F238E27FC236}">
                <a16:creationId xmlns:a16="http://schemas.microsoft.com/office/drawing/2014/main" id="{EF73FA5F-3117-D22C-F9A0-62D7AAEDB2CF}"/>
              </a:ext>
            </a:extLst>
          </p:cNvPr>
          <p:cNvSpPr/>
          <p:nvPr/>
        </p:nvSpPr>
        <p:spPr>
          <a:xfrm flipH="1">
            <a:off x="3815644" y="0"/>
            <a:ext cx="8376356" cy="1746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g33531f61056_0_105">
            <a:extLst>
              <a:ext uri="{FF2B5EF4-FFF2-40B4-BE49-F238E27FC236}">
                <a16:creationId xmlns:a16="http://schemas.microsoft.com/office/drawing/2014/main" id="{43902551-D430-04B0-99C0-DB26E5765660}"/>
              </a:ext>
            </a:extLst>
          </p:cNvPr>
          <p:cNvSpPr txBox="1"/>
          <p:nvPr/>
        </p:nvSpPr>
        <p:spPr>
          <a:xfrm>
            <a:off x="404184" y="4208701"/>
            <a:ext cx="3007275" cy="222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ZA" sz="4000" b="1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Refining the Goal</a:t>
            </a:r>
            <a:endParaRPr sz="4000" b="1" i="0" u="none" strike="noStrike" cap="none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95" name="Google Shape;795;g33531f61056_0_1304"/>
          <p:cNvSpPr/>
          <p:nvPr/>
        </p:nvSpPr>
        <p:spPr>
          <a:xfrm>
            <a:off x="3815544" y="1746374"/>
            <a:ext cx="8376356" cy="172259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96" name="Google Shape;796;g33531f61056_0_1304"/>
          <p:cNvSpPr txBox="1">
            <a:spLocks noGrp="1"/>
          </p:cNvSpPr>
          <p:nvPr>
            <p:ph type="body" idx="1"/>
          </p:nvPr>
        </p:nvSpPr>
        <p:spPr>
          <a:xfrm>
            <a:off x="4274272" y="348684"/>
            <a:ext cx="7430262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700"/>
              </a:spcBef>
              <a:buSzPts val="2300"/>
              <a:buNone/>
            </a:pPr>
            <a:r>
              <a:rPr lang="en-US" sz="2000" dirty="0">
                <a:solidFill>
                  <a:srgbClr val="101010"/>
                </a:solidFill>
              </a:rPr>
              <a:t>Compared to this baseline in the GBVF Health Check survey, does the goal feel really “unreasonable”?</a:t>
            </a:r>
          </a:p>
          <a:p>
            <a:pPr marL="0" lvl="0" indent="0">
              <a:lnSpc>
                <a:spcPct val="115000"/>
              </a:lnSpc>
              <a:spcBef>
                <a:spcPts val="700"/>
              </a:spcBef>
              <a:buSzPts val="2300"/>
              <a:buNone/>
            </a:pPr>
            <a:r>
              <a:rPr lang="en-US" sz="2000" dirty="0">
                <a:solidFill>
                  <a:srgbClr val="101010"/>
                </a:solidFill>
              </a:rPr>
              <a:t> </a:t>
            </a: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300"/>
              <a:buNone/>
            </a:pPr>
            <a:endParaRPr sz="2000" dirty="0">
              <a:solidFill>
                <a:srgbClr val="10101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99" name="Google Shape;799;g33531f61056_0_1304"/>
          <p:cNvSpPr txBox="1">
            <a:spLocks/>
          </p:cNvSpPr>
          <p:nvPr/>
        </p:nvSpPr>
        <p:spPr>
          <a:xfrm>
            <a:off x="4274272" y="2071106"/>
            <a:ext cx="7684812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700"/>
              </a:spcBef>
              <a:buSzPts val="2300"/>
              <a:buNone/>
            </a:pPr>
            <a:r>
              <a:rPr lang="en-US" sz="2000" dirty="0">
                <a:solidFill>
                  <a:srgbClr val="101010"/>
                </a:solidFill>
              </a:rPr>
              <a:t>When will we start measuring progress towards the goal and how often will we track the progress?</a:t>
            </a:r>
          </a:p>
          <a:p>
            <a:pPr marL="0" indent="0">
              <a:lnSpc>
                <a:spcPct val="115000"/>
              </a:lnSpc>
              <a:spcBef>
                <a:spcPts val="700"/>
              </a:spcBef>
              <a:buSzPts val="2300"/>
              <a:buFont typeface="Arial"/>
              <a:buNone/>
            </a:pPr>
            <a:endParaRPr lang="en-US" sz="2000" dirty="0">
              <a:solidFill>
                <a:srgbClr val="101010"/>
              </a:solidFill>
            </a:endParaRPr>
          </a:p>
        </p:txBody>
      </p:sp>
      <p:sp>
        <p:nvSpPr>
          <p:cNvPr id="800" name="Google Shape;800;g33531f61056_0_1304"/>
          <p:cNvSpPr txBox="1">
            <a:spLocks/>
          </p:cNvSpPr>
          <p:nvPr/>
        </p:nvSpPr>
        <p:spPr>
          <a:xfrm>
            <a:off x="4254770" y="3649192"/>
            <a:ext cx="7723816" cy="110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700"/>
              </a:spcBef>
              <a:buSzPts val="2300"/>
              <a:buNone/>
            </a:pPr>
            <a:r>
              <a:rPr lang="en-US" sz="2000" dirty="0">
                <a:solidFill>
                  <a:srgbClr val="101010"/>
                </a:solidFill>
              </a:rPr>
              <a:t>Is the goal framed as “In 30 days,... OR “Within the last week of the 30 days…?”  OR "During the 30 days after the Project..." Which framing is more suitable?</a:t>
            </a:r>
          </a:p>
        </p:txBody>
      </p:sp>
      <p:sp>
        <p:nvSpPr>
          <p:cNvPr id="801" name="Google Shape;801;g33531f61056_0_1304"/>
          <p:cNvSpPr txBox="1">
            <a:spLocks/>
          </p:cNvSpPr>
          <p:nvPr/>
        </p:nvSpPr>
        <p:spPr>
          <a:xfrm>
            <a:off x="4254770" y="5514420"/>
            <a:ext cx="7723816" cy="133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700"/>
              </a:spcBef>
              <a:buSzPts val="2300"/>
              <a:buNone/>
            </a:pPr>
            <a:r>
              <a:rPr lang="en-US" sz="2000" dirty="0">
                <a:solidFill>
                  <a:srgbClr val="101010"/>
                </a:solidFill>
              </a:rPr>
              <a:t>What are the possible adverse consequences of pursuing this goal? What are ways to ensure that the team mitigates these? </a:t>
            </a:r>
          </a:p>
        </p:txBody>
      </p:sp>
      <p:pic>
        <p:nvPicPr>
          <p:cNvPr id="12" name="Picture 11" descr="A drawing of a flag and a compass&#10;&#10;AI-generated content may be incorrect.">
            <a:extLst>
              <a:ext uri="{FF2B5EF4-FFF2-40B4-BE49-F238E27FC236}">
                <a16:creationId xmlns:a16="http://schemas.microsoft.com/office/drawing/2014/main" id="{54483A85-DB08-2935-EE31-2FA339732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51" y="923094"/>
            <a:ext cx="2837969" cy="291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6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CF6DA5-4072-FDEB-4077-4AC6C24DBAB6}"/>
              </a:ext>
            </a:extLst>
          </p:cNvPr>
          <p:cNvSpPr/>
          <p:nvPr/>
        </p:nvSpPr>
        <p:spPr>
          <a:xfrm>
            <a:off x="3815644" y="1038578"/>
            <a:ext cx="8376356" cy="26168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91AB0F-76FB-8272-2661-A7AD7E5B8D92}"/>
              </a:ext>
            </a:extLst>
          </p:cNvPr>
          <p:cNvSpPr/>
          <p:nvPr/>
        </p:nvSpPr>
        <p:spPr>
          <a:xfrm>
            <a:off x="3815644" y="3655412"/>
            <a:ext cx="8376356" cy="19239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546D81-577F-5863-F808-2CA6504B3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/>
              <a:t>Team leader election and team agreement</a:t>
            </a:r>
            <a:endParaRPr lang="en-US" sz="3200" dirty="0"/>
          </a:p>
        </p:txBody>
      </p:sp>
      <p:sp>
        <p:nvSpPr>
          <p:cNvPr id="834" name="Google Shape;834;g33531f61056_0_158"/>
          <p:cNvSpPr txBox="1">
            <a:spLocks noGrp="1"/>
          </p:cNvSpPr>
          <p:nvPr>
            <p:ph type="body" idx="1"/>
          </p:nvPr>
        </p:nvSpPr>
        <p:spPr>
          <a:xfrm>
            <a:off x="4142465" y="1164927"/>
            <a:ext cx="7370551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300" b="1" dirty="0">
                <a:solidFill>
                  <a:schemeClr val="bg1"/>
                </a:solidFill>
              </a:rPr>
              <a:t>Role</a:t>
            </a:r>
            <a:endParaRPr sz="2300" b="1" dirty="0">
              <a:solidFill>
                <a:schemeClr val="bg1"/>
              </a:solidFill>
            </a:endParaRPr>
          </a:p>
          <a:p>
            <a:pPr marL="425450" indent="-342900">
              <a:lnSpc>
                <a:spcPct val="115000"/>
              </a:lnSpc>
              <a:spcBef>
                <a:spcPts val="0"/>
              </a:spcBef>
              <a:buClr>
                <a:schemeClr val="bg1"/>
              </a:buClr>
              <a:buSzPts val="2300"/>
            </a:pPr>
            <a:r>
              <a:rPr lang="en-ZA" sz="2300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Helps team members stay organised and focused on the goal.</a:t>
            </a:r>
            <a:endParaRPr sz="2300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25450" indent="-342900">
              <a:lnSpc>
                <a:spcPct val="115000"/>
              </a:lnSpc>
              <a:spcBef>
                <a:spcPts val="0"/>
              </a:spcBef>
              <a:buClr>
                <a:schemeClr val="bg1"/>
              </a:buClr>
              <a:buSzPts val="2300"/>
            </a:pPr>
            <a:r>
              <a:rPr lang="en-ZA" sz="2300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Coordinates, as needed, with the Mentor </a:t>
            </a:r>
            <a:endParaRPr sz="2300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25450" indent="-342900">
              <a:lnSpc>
                <a:spcPct val="115000"/>
              </a:lnSpc>
              <a:spcBef>
                <a:spcPts val="0"/>
              </a:spcBef>
              <a:buClr>
                <a:schemeClr val="bg1"/>
              </a:buClr>
              <a:buSzPts val="2300"/>
            </a:pPr>
            <a:r>
              <a:rPr lang="en-ZA" sz="2300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Leads weekly team meetings</a:t>
            </a:r>
            <a:endParaRPr sz="2000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300"/>
              <a:buNone/>
            </a:pPr>
            <a:endParaRPr sz="2300" b="1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36" name="Google Shape;836;g33531f61056_0_158"/>
          <p:cNvSpPr txBox="1">
            <a:spLocks/>
          </p:cNvSpPr>
          <p:nvPr/>
        </p:nvSpPr>
        <p:spPr>
          <a:xfrm>
            <a:off x="4249033" y="3909421"/>
            <a:ext cx="7942967" cy="155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700"/>
              </a:spcBef>
              <a:buSzPts val="2300"/>
              <a:buFont typeface="Arial"/>
              <a:buNone/>
            </a:pPr>
            <a:r>
              <a:rPr lang="en-US" sz="2300" b="1" dirty="0">
                <a:solidFill>
                  <a:srgbClr val="101010"/>
                </a:solidFill>
              </a:rPr>
              <a:t>Electing our team leader</a:t>
            </a:r>
          </a:p>
          <a:p>
            <a:pPr marL="425450" indent="-342900">
              <a:lnSpc>
                <a:spcPct val="115000"/>
              </a:lnSpc>
              <a:spcBef>
                <a:spcPts val="0"/>
              </a:spcBef>
              <a:buClr>
                <a:srgbClr val="101010"/>
              </a:buClr>
              <a:buSzPts val="2300"/>
            </a:pPr>
            <a:r>
              <a:rPr lang="en-US" sz="2300" dirty="0">
                <a:solidFill>
                  <a:srgbClr val="101010"/>
                </a:solidFill>
              </a:rPr>
              <a:t>Submit 1 or 2 names (you can nominate yourself)</a:t>
            </a:r>
          </a:p>
          <a:p>
            <a:pPr marL="425450" indent="-342900">
              <a:lnSpc>
                <a:spcPct val="115000"/>
              </a:lnSpc>
              <a:spcBef>
                <a:spcPts val="0"/>
              </a:spcBef>
              <a:buClr>
                <a:srgbClr val="101010"/>
              </a:buClr>
              <a:buSzPts val="2300"/>
            </a:pPr>
            <a:r>
              <a:rPr lang="en-US" sz="2300" dirty="0">
                <a:solidFill>
                  <a:srgbClr val="101010"/>
                </a:solidFill>
              </a:rPr>
              <a:t>Let’s vote</a:t>
            </a:r>
          </a:p>
          <a:p>
            <a:pPr marL="0" indent="0">
              <a:lnSpc>
                <a:spcPct val="115000"/>
              </a:lnSpc>
              <a:spcBef>
                <a:spcPts val="700"/>
              </a:spcBef>
              <a:buSzPts val="2300"/>
              <a:buFont typeface="Arial"/>
              <a:buNone/>
            </a:pPr>
            <a:endParaRPr lang="en-US" sz="2300" b="1" dirty="0">
              <a:solidFill>
                <a:srgbClr val="101010"/>
              </a:solidFill>
            </a:endParaRPr>
          </a:p>
        </p:txBody>
      </p:sp>
      <p:sp>
        <p:nvSpPr>
          <p:cNvPr id="835" name="Google Shape;835;g33531f61056_0_158"/>
          <p:cNvSpPr/>
          <p:nvPr/>
        </p:nvSpPr>
        <p:spPr>
          <a:xfrm>
            <a:off x="0" y="5560476"/>
            <a:ext cx="12192000" cy="1311562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39999" dist="23000" dir="5400000" rotWithShape="0">
              <a:srgbClr val="000000">
                <a:alpha val="32159"/>
              </a:srgbClr>
            </a:outerShdw>
          </a:effectLst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ZA" sz="24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Not necessarily the most vocal, but one who can bring team members together</a:t>
            </a:r>
            <a:endParaRPr sz="1900" b="0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" name="Picture 4" descr="A cartoon of a person waving&#10;&#10;AI-generated content may be incorrect.">
            <a:extLst>
              <a:ext uri="{FF2B5EF4-FFF2-40B4-BE49-F238E27FC236}">
                <a16:creationId xmlns:a16="http://schemas.microsoft.com/office/drawing/2014/main" id="{D61328A5-F179-56A3-FDA5-507E099F0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75" y="1366221"/>
            <a:ext cx="2701895" cy="37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>
          <a:extLst>
            <a:ext uri="{FF2B5EF4-FFF2-40B4-BE49-F238E27FC236}">
              <a16:creationId xmlns:a16="http://schemas.microsoft.com/office/drawing/2014/main" id="{CB792EB2-0556-EA6D-82CE-B1C75EA5D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6D3143-135D-DBDC-EDAA-5D2B9CEC24DC}"/>
              </a:ext>
            </a:extLst>
          </p:cNvPr>
          <p:cNvSpPr/>
          <p:nvPr/>
        </p:nvSpPr>
        <p:spPr>
          <a:xfrm>
            <a:off x="0" y="0"/>
            <a:ext cx="38156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7" name="Google Shape;707;g33531f61056_0_105">
            <a:extLst>
              <a:ext uri="{FF2B5EF4-FFF2-40B4-BE49-F238E27FC236}">
                <a16:creationId xmlns:a16="http://schemas.microsoft.com/office/drawing/2014/main" id="{C224EA52-8DA0-3B88-7E01-8D2A4E66B69B}"/>
              </a:ext>
            </a:extLst>
          </p:cNvPr>
          <p:cNvSpPr/>
          <p:nvPr/>
        </p:nvSpPr>
        <p:spPr>
          <a:xfrm flipH="1">
            <a:off x="3183468" y="0"/>
            <a:ext cx="300727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g33531f61056_0_105">
            <a:extLst>
              <a:ext uri="{FF2B5EF4-FFF2-40B4-BE49-F238E27FC236}">
                <a16:creationId xmlns:a16="http://schemas.microsoft.com/office/drawing/2014/main" id="{66C90965-0B94-AA07-A4A4-546BAD2C27DD}"/>
              </a:ext>
            </a:extLst>
          </p:cNvPr>
          <p:cNvSpPr txBox="1"/>
          <p:nvPr/>
        </p:nvSpPr>
        <p:spPr>
          <a:xfrm>
            <a:off x="79025" y="3836167"/>
            <a:ext cx="3007275" cy="222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ZA" sz="4000" b="1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Our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ZA" sz="4000" b="1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Team Agreement</a:t>
            </a:r>
            <a:endParaRPr sz="4000" b="1" i="0" u="none" strike="noStrike" cap="none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96" name="Google Shape;796;g33531f61056_0_1304">
            <a:extLst>
              <a:ext uri="{FF2B5EF4-FFF2-40B4-BE49-F238E27FC236}">
                <a16:creationId xmlns:a16="http://schemas.microsoft.com/office/drawing/2014/main" id="{59286D6C-9432-0E20-B2E3-3CF37A3639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33063" y="230201"/>
            <a:ext cx="2308083" cy="620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700"/>
              </a:spcBef>
              <a:buSzPts val="2300"/>
              <a:buNone/>
            </a:pPr>
            <a:r>
              <a:rPr lang="en-US" sz="2400" b="1" dirty="0">
                <a:solidFill>
                  <a:schemeClr val="bg1"/>
                </a:solidFill>
              </a:rPr>
              <a:t>Team structure</a:t>
            </a:r>
          </a:p>
          <a:p>
            <a:pPr marL="0" lvl="0" indent="0">
              <a:lnSpc>
                <a:spcPct val="115000"/>
              </a:lnSpc>
              <a:spcBef>
                <a:spcPts val="700"/>
              </a:spcBef>
              <a:buSzPts val="230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700"/>
              </a:spcBef>
              <a:buSzPts val="2300"/>
              <a:buNone/>
            </a:pPr>
            <a:r>
              <a:rPr lang="en-US" sz="2000" dirty="0">
                <a:solidFill>
                  <a:schemeClr val="bg1"/>
                </a:solidFill>
              </a:rPr>
              <a:t>Who will play the role of data geek and storyteller? What other roles do we need?</a:t>
            </a:r>
          </a:p>
          <a:p>
            <a:pPr marL="0" lvl="0" indent="0">
              <a:lnSpc>
                <a:spcPct val="115000"/>
              </a:lnSpc>
              <a:spcBef>
                <a:spcPts val="700"/>
              </a:spcBef>
              <a:buSzPts val="2300"/>
              <a:buNone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marL="0" lvl="0" indent="0">
              <a:lnSpc>
                <a:spcPct val="115000"/>
              </a:lnSpc>
              <a:spcBef>
                <a:spcPts val="700"/>
              </a:spcBef>
              <a:buSzPts val="2300"/>
              <a:buNone/>
            </a:pPr>
            <a:r>
              <a:rPr lang="en-US" sz="2000" dirty="0">
                <a:solidFill>
                  <a:schemeClr val="bg1"/>
                </a:solidFill>
              </a:rPr>
              <a:t>What name do want to call our team, if any? </a:t>
            </a:r>
          </a:p>
          <a:p>
            <a:pPr marL="0" lvl="0" indent="0">
              <a:lnSpc>
                <a:spcPct val="115000"/>
              </a:lnSpc>
              <a:spcBef>
                <a:spcPts val="700"/>
              </a:spcBef>
              <a:buSzPts val="230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700"/>
              </a:spcBef>
              <a:buSzPts val="2300"/>
              <a:buNone/>
            </a:pPr>
            <a:r>
              <a:rPr lang="en-US" sz="2000" dirty="0">
                <a:solidFill>
                  <a:schemeClr val="bg1"/>
                </a:solidFill>
              </a:rPr>
              <a:t>Who else to invite to join the team? </a:t>
            </a: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300"/>
              <a:buNone/>
            </a:pPr>
            <a:endParaRPr sz="2000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" name="Picture 1" descr="A group of people around a table&#10;&#10;AI-generated content may be incorrect.">
            <a:extLst>
              <a:ext uri="{FF2B5EF4-FFF2-40B4-BE49-F238E27FC236}">
                <a16:creationId xmlns:a16="http://schemas.microsoft.com/office/drawing/2014/main" id="{0C001364-813B-BD1A-AD24-AC288CD51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01" y="897517"/>
            <a:ext cx="2314377" cy="2678746"/>
          </a:xfrm>
          <a:prstGeom prst="rect">
            <a:avLst/>
          </a:prstGeom>
        </p:spPr>
      </p:pic>
      <p:sp>
        <p:nvSpPr>
          <p:cNvPr id="3" name="Google Shape;707;g33531f61056_0_105">
            <a:extLst>
              <a:ext uri="{FF2B5EF4-FFF2-40B4-BE49-F238E27FC236}">
                <a16:creationId xmlns:a16="http://schemas.microsoft.com/office/drawing/2014/main" id="{95EF906B-5921-97B4-DE20-33C7E20631E3}"/>
              </a:ext>
            </a:extLst>
          </p:cNvPr>
          <p:cNvSpPr/>
          <p:nvPr/>
        </p:nvSpPr>
        <p:spPr>
          <a:xfrm flipH="1">
            <a:off x="6182375" y="0"/>
            <a:ext cx="3007275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707;g33531f61056_0_105">
            <a:extLst>
              <a:ext uri="{FF2B5EF4-FFF2-40B4-BE49-F238E27FC236}">
                <a16:creationId xmlns:a16="http://schemas.microsoft.com/office/drawing/2014/main" id="{2BFA83C7-46BD-5A71-E15C-AC7AD6C6A382}"/>
              </a:ext>
            </a:extLst>
          </p:cNvPr>
          <p:cNvSpPr/>
          <p:nvPr/>
        </p:nvSpPr>
        <p:spPr>
          <a:xfrm flipH="1">
            <a:off x="9189650" y="0"/>
            <a:ext cx="300727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796;g33531f61056_0_1304">
            <a:extLst>
              <a:ext uri="{FF2B5EF4-FFF2-40B4-BE49-F238E27FC236}">
                <a16:creationId xmlns:a16="http://schemas.microsoft.com/office/drawing/2014/main" id="{08EFD030-5B30-981A-E3E6-22B7AA4D3C63}"/>
              </a:ext>
            </a:extLst>
          </p:cNvPr>
          <p:cNvSpPr txBox="1">
            <a:spLocks/>
          </p:cNvSpPr>
          <p:nvPr/>
        </p:nvSpPr>
        <p:spPr>
          <a:xfrm>
            <a:off x="6365982" y="230201"/>
            <a:ext cx="2755934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700"/>
              </a:spcBef>
              <a:buSzPts val="2300"/>
              <a:buNone/>
            </a:pPr>
            <a:r>
              <a:rPr lang="en-US" sz="2400" b="1" dirty="0">
                <a:solidFill>
                  <a:srgbClr val="101010"/>
                </a:solidFill>
              </a:rPr>
              <a:t>Management  rhythm</a:t>
            </a:r>
          </a:p>
          <a:p>
            <a:pPr marL="0" indent="0">
              <a:lnSpc>
                <a:spcPct val="115000"/>
              </a:lnSpc>
              <a:spcBef>
                <a:spcPts val="700"/>
              </a:spcBef>
              <a:buSzPts val="2300"/>
              <a:buNone/>
            </a:pPr>
            <a:endParaRPr lang="en-US" sz="2000" dirty="0">
              <a:solidFill>
                <a:srgbClr val="101010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700"/>
              </a:spcBef>
              <a:buSzPts val="2300"/>
              <a:buNone/>
            </a:pPr>
            <a:r>
              <a:rPr lang="en-US" sz="2000" dirty="0">
                <a:solidFill>
                  <a:srgbClr val="101010"/>
                </a:solidFill>
              </a:rPr>
              <a:t>When and where will we have our weekly meeting?</a:t>
            </a:r>
          </a:p>
          <a:p>
            <a:pPr marL="0" indent="0">
              <a:lnSpc>
                <a:spcPct val="115000"/>
              </a:lnSpc>
              <a:spcBef>
                <a:spcPts val="700"/>
              </a:spcBef>
              <a:buSzPts val="2300"/>
              <a:buNone/>
            </a:pPr>
            <a:endParaRPr lang="en-US" sz="2000" dirty="0">
              <a:solidFill>
                <a:srgbClr val="101010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700"/>
              </a:spcBef>
              <a:buSzPts val="2300"/>
              <a:buNone/>
            </a:pPr>
            <a:r>
              <a:rPr lang="en-US" sz="2000" dirty="0">
                <a:solidFill>
                  <a:srgbClr val="101010"/>
                </a:solidFill>
              </a:rPr>
              <a:t>How and who will brief new team members?</a:t>
            </a:r>
          </a:p>
          <a:p>
            <a:pPr marL="0" indent="0">
              <a:lnSpc>
                <a:spcPct val="115000"/>
              </a:lnSpc>
              <a:spcBef>
                <a:spcPts val="700"/>
              </a:spcBef>
              <a:buSzPts val="2300"/>
              <a:buFont typeface="Arial"/>
              <a:buNone/>
            </a:pPr>
            <a:endParaRPr lang="en-US" sz="2000" dirty="0">
              <a:solidFill>
                <a:srgbClr val="101010"/>
              </a:solidFill>
            </a:endParaRPr>
          </a:p>
        </p:txBody>
      </p:sp>
      <p:sp>
        <p:nvSpPr>
          <p:cNvPr id="9" name="Google Shape;796;g33531f61056_0_1304">
            <a:extLst>
              <a:ext uri="{FF2B5EF4-FFF2-40B4-BE49-F238E27FC236}">
                <a16:creationId xmlns:a16="http://schemas.microsoft.com/office/drawing/2014/main" id="{ABA8E091-9CF2-18D5-E63F-867F02BC090D}"/>
              </a:ext>
            </a:extLst>
          </p:cNvPr>
          <p:cNvSpPr txBox="1">
            <a:spLocks/>
          </p:cNvSpPr>
          <p:nvPr/>
        </p:nvSpPr>
        <p:spPr>
          <a:xfrm>
            <a:off x="9643407" y="213217"/>
            <a:ext cx="2308083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700"/>
              </a:spcBef>
              <a:buSzPts val="2300"/>
              <a:buNone/>
            </a:pPr>
            <a:r>
              <a:rPr lang="en-US" sz="2400" b="1" dirty="0">
                <a:solidFill>
                  <a:schemeClr val="bg1"/>
                </a:solidFill>
              </a:rPr>
              <a:t>How we will work together </a:t>
            </a:r>
          </a:p>
          <a:p>
            <a:pPr marL="0" indent="0">
              <a:lnSpc>
                <a:spcPct val="115000"/>
              </a:lnSpc>
              <a:spcBef>
                <a:spcPts val="700"/>
              </a:spcBef>
              <a:buSzPts val="230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700"/>
              </a:spcBef>
              <a:buSzPts val="2300"/>
              <a:buNone/>
            </a:pPr>
            <a:r>
              <a:rPr lang="en-US" sz="2000" dirty="0">
                <a:solidFill>
                  <a:schemeClr val="bg1"/>
                </a:solidFill>
              </a:rPr>
              <a:t>How will we hold each other accountable? </a:t>
            </a:r>
          </a:p>
          <a:p>
            <a:pPr marL="0" indent="0">
              <a:lnSpc>
                <a:spcPct val="115000"/>
              </a:lnSpc>
              <a:spcBef>
                <a:spcPts val="700"/>
              </a:spcBef>
              <a:buSzPts val="230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700"/>
              </a:spcBef>
              <a:buSzPts val="2300"/>
              <a:buNone/>
            </a:pPr>
            <a:r>
              <a:rPr lang="en-US" sz="2000" dirty="0">
                <a:solidFill>
                  <a:schemeClr val="bg1"/>
                </a:solidFill>
              </a:rPr>
              <a:t>What will we do to make our collaboration fun and exciting?</a:t>
            </a:r>
          </a:p>
          <a:p>
            <a:pPr marL="0" indent="0">
              <a:lnSpc>
                <a:spcPct val="115000"/>
              </a:lnSpc>
              <a:spcBef>
                <a:spcPts val="700"/>
              </a:spcBef>
              <a:buSzPts val="230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700"/>
              </a:spcBef>
              <a:buSzPts val="2300"/>
              <a:buNone/>
            </a:pPr>
            <a:r>
              <a:rPr lang="en-US" sz="2000" dirty="0">
                <a:solidFill>
                  <a:schemeClr val="bg1"/>
                </a:solidFill>
              </a:rPr>
              <a:t>What else? </a:t>
            </a:r>
          </a:p>
        </p:txBody>
      </p:sp>
    </p:spTree>
    <p:extLst>
      <p:ext uri="{BB962C8B-B14F-4D97-AF65-F5344CB8AC3E}">
        <p14:creationId xmlns:p14="http://schemas.microsoft.com/office/powerpoint/2010/main" val="22553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>
          <a:extLst>
            <a:ext uri="{FF2B5EF4-FFF2-40B4-BE49-F238E27FC236}">
              <a16:creationId xmlns:a16="http://schemas.microsoft.com/office/drawing/2014/main" id="{EBA86568-4174-2229-10D8-797B895CA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33EC385-A069-69DB-BC71-E4FD1396267F}"/>
              </a:ext>
            </a:extLst>
          </p:cNvPr>
          <p:cNvSpPr/>
          <p:nvPr/>
        </p:nvSpPr>
        <p:spPr>
          <a:xfrm>
            <a:off x="3657600" y="0"/>
            <a:ext cx="85344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A1E58E-A8CE-C979-099B-67CF24F4ACCA}"/>
              </a:ext>
            </a:extLst>
          </p:cNvPr>
          <p:cNvSpPr/>
          <p:nvPr/>
        </p:nvSpPr>
        <p:spPr>
          <a:xfrm>
            <a:off x="0" y="0"/>
            <a:ext cx="38156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9" name="Google Shape;709;g33531f61056_0_105">
            <a:extLst>
              <a:ext uri="{FF2B5EF4-FFF2-40B4-BE49-F238E27FC236}">
                <a16:creationId xmlns:a16="http://schemas.microsoft.com/office/drawing/2014/main" id="{BD75AE76-CB76-5CFF-FCE9-4CFB8FA32FD7}"/>
              </a:ext>
            </a:extLst>
          </p:cNvPr>
          <p:cNvSpPr txBox="1"/>
          <p:nvPr/>
        </p:nvSpPr>
        <p:spPr>
          <a:xfrm>
            <a:off x="388645" y="403532"/>
            <a:ext cx="3007275" cy="222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ZA" sz="4000" b="1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Workplan</a:t>
            </a:r>
            <a:endParaRPr sz="4000" b="1" i="0" u="none" strike="noStrike" cap="none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Google Shape;872;g33531f61056_0_178">
            <a:extLst>
              <a:ext uri="{FF2B5EF4-FFF2-40B4-BE49-F238E27FC236}">
                <a16:creationId xmlns:a16="http://schemas.microsoft.com/office/drawing/2014/main" id="{18378399-776A-975B-17A6-92FBD9AEB46E}"/>
              </a:ext>
            </a:extLst>
          </p:cNvPr>
          <p:cNvSpPr/>
          <p:nvPr/>
        </p:nvSpPr>
        <p:spPr>
          <a:xfrm>
            <a:off x="487832" y="5217632"/>
            <a:ext cx="28089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ZA" sz="2700" b="1" i="0" u="none" strike="noStrike" cap="none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Our roadmap for the </a:t>
            </a:r>
            <a:endParaRPr sz="2700" b="1" i="0" u="none" strike="noStrike" cap="none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ZA" sz="2700" b="1" i="0" u="none" strike="noStrike" cap="none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next 30 days</a:t>
            </a:r>
            <a:endParaRPr sz="1100" b="1" i="0" u="none" strike="noStrike" cap="none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" name="Picture 15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F3D0FDD0-5758-7BA9-B9B6-CC0D2C8F6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49" y="1163131"/>
            <a:ext cx="2133613" cy="2121624"/>
          </a:xfrm>
          <a:prstGeom prst="rect">
            <a:avLst/>
          </a:prstGeom>
        </p:spPr>
      </p:pic>
      <p:pic>
        <p:nvPicPr>
          <p:cNvPr id="20" name="Picture 19" descr="A blue and black logo&#10;&#10;AI-generated content may be incorrect.">
            <a:extLst>
              <a:ext uri="{FF2B5EF4-FFF2-40B4-BE49-F238E27FC236}">
                <a16:creationId xmlns:a16="http://schemas.microsoft.com/office/drawing/2014/main" id="{39B1C7D4-B8AD-0F19-8D21-BC5A36B3D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92" y="3067540"/>
            <a:ext cx="2248463" cy="2223199"/>
          </a:xfrm>
          <a:prstGeom prst="rect">
            <a:avLst/>
          </a:prstGeom>
        </p:spPr>
      </p:pic>
      <p:sp>
        <p:nvSpPr>
          <p:cNvPr id="6" name="Google Shape;796;g33531f61056_0_1304">
            <a:extLst>
              <a:ext uri="{FF2B5EF4-FFF2-40B4-BE49-F238E27FC236}">
                <a16:creationId xmlns:a16="http://schemas.microsoft.com/office/drawing/2014/main" id="{3E186ACA-4DA5-2120-8379-E37C382586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36408" y="1019117"/>
            <a:ext cx="5589141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700"/>
              </a:spcBef>
              <a:buSzPts val="2300"/>
              <a:buNone/>
            </a:pPr>
            <a:r>
              <a:rPr lang="en-ZA" sz="2400" b="1" dirty="0">
                <a:solidFill>
                  <a:schemeClr val="bg1"/>
                </a:solidFill>
              </a:rPr>
              <a:t>Step 1 </a:t>
            </a:r>
            <a:r>
              <a:rPr lang="en-ZA" sz="2400" dirty="0">
                <a:solidFill>
                  <a:schemeClr val="bg1"/>
                </a:solidFill>
              </a:rPr>
              <a:t>- Generate ideas</a:t>
            </a: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300"/>
              <a:buNone/>
            </a:pPr>
            <a:endParaRPr sz="2400" dirty="0">
              <a:solidFill>
                <a:schemeClr val="bg1"/>
              </a:solidFill>
              <a:sym typeface="Raleway"/>
            </a:endParaRPr>
          </a:p>
        </p:txBody>
      </p:sp>
      <p:sp>
        <p:nvSpPr>
          <p:cNvPr id="7" name="Google Shape;799;g33531f61056_0_1304">
            <a:extLst>
              <a:ext uri="{FF2B5EF4-FFF2-40B4-BE49-F238E27FC236}">
                <a16:creationId xmlns:a16="http://schemas.microsoft.com/office/drawing/2014/main" id="{73F5D22C-5A85-E2D0-53F1-06C930A204B2}"/>
              </a:ext>
            </a:extLst>
          </p:cNvPr>
          <p:cNvSpPr txBox="1">
            <a:spLocks/>
          </p:cNvSpPr>
          <p:nvPr/>
        </p:nvSpPr>
        <p:spPr>
          <a:xfrm>
            <a:off x="5465910" y="2185901"/>
            <a:ext cx="6311629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700"/>
              </a:spcBef>
              <a:buSzPts val="2300"/>
              <a:buNone/>
            </a:pPr>
            <a:r>
              <a:rPr lang="en-US" sz="2400" b="1" dirty="0">
                <a:solidFill>
                  <a:schemeClr val="bg1"/>
                </a:solidFill>
              </a:rPr>
              <a:t>Step 2 </a:t>
            </a:r>
            <a:r>
              <a:rPr lang="en-US" sz="2400" dirty="0">
                <a:solidFill>
                  <a:schemeClr val="bg1"/>
                </a:solidFill>
              </a:rPr>
              <a:t>-  Cluster similar ideas into themes </a:t>
            </a:r>
          </a:p>
          <a:p>
            <a:pPr marL="0" indent="0">
              <a:lnSpc>
                <a:spcPct val="115000"/>
              </a:lnSpc>
              <a:spcBef>
                <a:spcPts val="700"/>
              </a:spcBef>
              <a:buSzPts val="2300"/>
              <a:buFont typeface="Arial"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Google Shape;800;g33531f61056_0_1304">
            <a:extLst>
              <a:ext uri="{FF2B5EF4-FFF2-40B4-BE49-F238E27FC236}">
                <a16:creationId xmlns:a16="http://schemas.microsoft.com/office/drawing/2014/main" id="{09A73344-1D8B-645A-FDEC-8BA6E2BE07BC}"/>
              </a:ext>
            </a:extLst>
          </p:cNvPr>
          <p:cNvSpPr txBox="1">
            <a:spLocks/>
          </p:cNvSpPr>
          <p:nvPr/>
        </p:nvSpPr>
        <p:spPr>
          <a:xfrm>
            <a:off x="5472576" y="3336456"/>
            <a:ext cx="5848785" cy="110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700"/>
              </a:spcBef>
              <a:buSzPts val="2300"/>
              <a:buNone/>
            </a:pPr>
            <a:r>
              <a:rPr lang="en-US" sz="2400" b="1" dirty="0">
                <a:solidFill>
                  <a:schemeClr val="bg1"/>
                </a:solidFill>
              </a:rPr>
              <a:t>Step 3 </a:t>
            </a:r>
            <a:r>
              <a:rPr lang="en-US" sz="2400" dirty="0">
                <a:solidFill>
                  <a:schemeClr val="bg1"/>
                </a:solidFill>
              </a:rPr>
              <a:t>– Create a plan for each theme, on a 30-Day timeline</a:t>
            </a:r>
          </a:p>
        </p:txBody>
      </p:sp>
      <p:sp>
        <p:nvSpPr>
          <p:cNvPr id="11" name="Google Shape;801;g33531f61056_0_1304">
            <a:extLst>
              <a:ext uri="{FF2B5EF4-FFF2-40B4-BE49-F238E27FC236}">
                <a16:creationId xmlns:a16="http://schemas.microsoft.com/office/drawing/2014/main" id="{7D749653-6AEA-A4EC-D258-452640A1761F}"/>
              </a:ext>
            </a:extLst>
          </p:cNvPr>
          <p:cNvSpPr txBox="1">
            <a:spLocks/>
          </p:cNvSpPr>
          <p:nvPr/>
        </p:nvSpPr>
        <p:spPr>
          <a:xfrm>
            <a:off x="5507746" y="4969279"/>
            <a:ext cx="6311629" cy="64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</a:rPr>
              <a:t>Step 4 </a:t>
            </a:r>
            <a:r>
              <a:rPr lang="en-US" sz="2400" dirty="0">
                <a:solidFill>
                  <a:schemeClr val="bg1"/>
                </a:solidFill>
              </a:rPr>
              <a:t>– Make sure these thematic plans synch up with each other, and add up to the 30-Day Goal</a:t>
            </a:r>
          </a:p>
        </p:txBody>
      </p:sp>
      <p:pic>
        <p:nvPicPr>
          <p:cNvPr id="12" name="Picture 11" descr="A number in a circle&#10;&#10;AI-generated content may be incorrect.">
            <a:extLst>
              <a:ext uri="{FF2B5EF4-FFF2-40B4-BE49-F238E27FC236}">
                <a16:creationId xmlns:a16="http://schemas.microsoft.com/office/drawing/2014/main" id="{2C17CB89-A0EE-E1DB-5B23-F513B6D35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589" y="1109439"/>
            <a:ext cx="659951" cy="666617"/>
          </a:xfrm>
          <a:prstGeom prst="rect">
            <a:avLst/>
          </a:prstGeom>
        </p:spPr>
      </p:pic>
      <p:pic>
        <p:nvPicPr>
          <p:cNvPr id="14" name="Picture 13" descr="A number in a circle&#10;&#10;AI-generated content may be incorrect.">
            <a:extLst>
              <a:ext uri="{FF2B5EF4-FFF2-40B4-BE49-F238E27FC236}">
                <a16:creationId xmlns:a16="http://schemas.microsoft.com/office/drawing/2014/main" id="{05E7FDA1-D838-78E0-7AE4-DC8D3E52CC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091" y="2274979"/>
            <a:ext cx="659951" cy="666617"/>
          </a:xfrm>
          <a:prstGeom prst="rect">
            <a:avLst/>
          </a:prstGeom>
        </p:spPr>
      </p:pic>
      <p:pic>
        <p:nvPicPr>
          <p:cNvPr id="17" name="Picture 16" descr="A blue circle with white number three&#10;&#10;AI-generated content may be incorrect.">
            <a:extLst>
              <a:ext uri="{FF2B5EF4-FFF2-40B4-BE49-F238E27FC236}">
                <a16:creationId xmlns:a16="http://schemas.microsoft.com/office/drawing/2014/main" id="{275F344D-C74E-2007-52BF-CFE73CF5F9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5091" y="3606215"/>
            <a:ext cx="666617" cy="666617"/>
          </a:xfrm>
          <a:prstGeom prst="rect">
            <a:avLst/>
          </a:prstGeom>
        </p:spPr>
      </p:pic>
      <p:pic>
        <p:nvPicPr>
          <p:cNvPr id="18" name="Picture 17" descr="A white number on a red circle&#10;&#10;AI-generated content may be incorrect.">
            <a:extLst>
              <a:ext uri="{FF2B5EF4-FFF2-40B4-BE49-F238E27FC236}">
                <a16:creationId xmlns:a16="http://schemas.microsoft.com/office/drawing/2014/main" id="{3437535B-C75C-C9F2-CE1E-AC48B41871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6927" y="4983934"/>
            <a:ext cx="659951" cy="66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2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0"/>
          <p:cNvSpPr/>
          <p:nvPr/>
        </p:nvSpPr>
        <p:spPr>
          <a:xfrm rot="10800000" flipH="1">
            <a:off x="0" y="1043490"/>
            <a:ext cx="3715274" cy="5814509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0"/>
          <p:cNvSpPr/>
          <p:nvPr/>
        </p:nvSpPr>
        <p:spPr>
          <a:xfrm>
            <a:off x="1038465" y="1612463"/>
            <a:ext cx="1657086" cy="1657086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0"/>
          <p:cNvSpPr txBox="1">
            <a:spLocks noGrp="1"/>
          </p:cNvSpPr>
          <p:nvPr>
            <p:ph type="title"/>
          </p:nvPr>
        </p:nvSpPr>
        <p:spPr>
          <a:xfrm>
            <a:off x="328174" y="-122875"/>
            <a:ext cx="10559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</a:pPr>
            <a:r>
              <a:rPr lang="en-GB"/>
              <a:t>GBVF Maturity Health Check focus area</a:t>
            </a:r>
            <a:endParaRPr/>
          </a:p>
        </p:txBody>
      </p:sp>
      <p:sp>
        <p:nvSpPr>
          <p:cNvPr id="414" name="Google Shape;414;p10"/>
          <p:cNvSpPr txBox="1"/>
          <p:nvPr/>
        </p:nvSpPr>
        <p:spPr>
          <a:xfrm>
            <a:off x="202167" y="3429001"/>
            <a:ext cx="3310938" cy="3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28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Self-improvement tool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800" b="1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28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Guide GBVF Maturity journey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0"/>
          <p:cNvSpPr txBox="1"/>
          <p:nvPr/>
        </p:nvSpPr>
        <p:spPr>
          <a:xfrm>
            <a:off x="4330151" y="1424199"/>
            <a:ext cx="6776700" cy="260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Purpose</a:t>
            </a:r>
            <a:endParaRPr sz="2800" b="1" i="0" u="none" strike="noStrike" cap="none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68288" marR="0" lvl="0" indent="-17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67"/>
              <a:buFont typeface="Arial"/>
              <a:buChar char="•"/>
            </a:pPr>
            <a:r>
              <a:rPr lang="en-GB" sz="2267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267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Self-assessment of how we are doing on GBVF related behaviours, policies, and practices.</a:t>
            </a:r>
            <a:endParaRPr sz="2267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68288" marR="0" lvl="0" indent="-17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67"/>
              <a:buFont typeface="Arial"/>
              <a:buChar char="•"/>
            </a:pPr>
            <a:r>
              <a:rPr lang="en-GB" sz="2267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Help us identify areas to improve</a:t>
            </a:r>
            <a:endParaRPr sz="2267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68288" marR="0" lvl="0" indent="-17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67"/>
              <a:buFont typeface="Arial"/>
              <a:buChar char="•"/>
            </a:pPr>
            <a:r>
              <a:rPr lang="en-GB" sz="2267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Not a GBVF audit</a:t>
            </a:r>
            <a:endParaRPr sz="2267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6" name="Google Shape;416;p10"/>
          <p:cNvSpPr txBox="1"/>
          <p:nvPr/>
        </p:nvSpPr>
        <p:spPr>
          <a:xfrm>
            <a:off x="4330200" y="4223001"/>
            <a:ext cx="3531600" cy="12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Our survey gaps</a:t>
            </a:r>
            <a:endParaRPr sz="2800" b="1" i="0" u="none" strike="noStrike" cap="none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68288" marR="0" lvl="0" indent="-17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67"/>
              <a:buFont typeface="Arial"/>
              <a:buChar char="•"/>
            </a:pPr>
            <a:r>
              <a:rPr lang="en-GB" sz="2267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xxxxxxx</a:t>
            </a:r>
            <a:endParaRPr sz="2267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17" name="Google Shape;417;p10" descr="A clipboard with a heart and pulse li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0522" y="1939787"/>
            <a:ext cx="716311" cy="959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33531f61056_0_188"/>
          <p:cNvSpPr txBox="1"/>
          <p:nvPr/>
        </p:nvSpPr>
        <p:spPr>
          <a:xfrm>
            <a:off x="146812" y="1332089"/>
            <a:ext cx="8274699" cy="379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ctr" anchorCtr="0">
            <a:noAutofit/>
          </a:bodyPr>
          <a:lstStyle/>
          <a:p>
            <a:pPr marL="80645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Think about things the team can do to achieve the 30-Day goal (these could be actions, ideas, etc.)</a:t>
            </a:r>
          </a:p>
          <a:p>
            <a:pPr marL="80645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endParaRPr lang="en-US" sz="20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80645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Write one “thing’ on 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post-it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note. </a:t>
            </a:r>
          </a:p>
          <a:p>
            <a:pPr marL="80645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endParaRPr lang="en-US" sz="20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80645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Place the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post-it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randomly on the wall</a:t>
            </a:r>
          </a:p>
        </p:txBody>
      </p:sp>
      <p:sp>
        <p:nvSpPr>
          <p:cNvPr id="882" name="Google Shape;882;g33531f61056_0_188"/>
          <p:cNvSpPr txBox="1"/>
          <p:nvPr/>
        </p:nvSpPr>
        <p:spPr>
          <a:xfrm>
            <a:off x="1409500" y="0"/>
            <a:ext cx="93423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ZA" sz="4300" b="1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Generate Ideas</a:t>
            </a:r>
            <a:endParaRPr sz="1900" b="1" i="0" u="none" strike="noStrike" cap="none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7" name="Google Shape;887;g33531f61056_0_188"/>
          <p:cNvSpPr/>
          <p:nvPr/>
        </p:nvSpPr>
        <p:spPr>
          <a:xfrm>
            <a:off x="0" y="5294489"/>
            <a:ext cx="12192000" cy="15636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If all the ideas are “business as usual”. 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challenge the team to come up with one or two new ideas!</a:t>
            </a:r>
          </a:p>
        </p:txBody>
      </p:sp>
      <p:pic>
        <p:nvPicPr>
          <p:cNvPr id="6" name="Picture 5" descr="A number in a circle&#10;&#10;AI-generated content may be incorrect.">
            <a:extLst>
              <a:ext uri="{FF2B5EF4-FFF2-40B4-BE49-F238E27FC236}">
                <a16:creationId xmlns:a16="http://schemas.microsoft.com/office/drawing/2014/main" id="{E7923879-96D7-FAE8-82E0-F88BDF8DB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24" y="195050"/>
            <a:ext cx="659951" cy="666617"/>
          </a:xfrm>
          <a:prstGeom prst="rect">
            <a:avLst/>
          </a:prstGeom>
        </p:spPr>
      </p:pic>
      <p:sp>
        <p:nvSpPr>
          <p:cNvPr id="7" name="Google Shape;889;g33531f61056_0_188">
            <a:extLst>
              <a:ext uri="{FF2B5EF4-FFF2-40B4-BE49-F238E27FC236}">
                <a16:creationId xmlns:a16="http://schemas.microsoft.com/office/drawing/2014/main" id="{36FB2D9A-CCC3-E044-12F2-C84C77E10EA3}"/>
              </a:ext>
            </a:extLst>
          </p:cNvPr>
          <p:cNvSpPr/>
          <p:nvPr/>
        </p:nvSpPr>
        <p:spPr>
          <a:xfrm>
            <a:off x="8737600" y="1700778"/>
            <a:ext cx="3036533" cy="2796833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800" i="0" u="none" strike="noStrike" cap="none" dirty="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9" name="Picture 8" descr="A yellow light bulb with white lines on a black background&#10;&#10;AI-generated content may be incorrect.">
            <a:extLst>
              <a:ext uri="{FF2B5EF4-FFF2-40B4-BE49-F238E27FC236}">
                <a16:creationId xmlns:a16="http://schemas.microsoft.com/office/drawing/2014/main" id="{BFFBA303-8D48-90E6-71C7-AF8867B85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5025" y="1995175"/>
            <a:ext cx="2180619" cy="214407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>
          <a:extLst>
            <a:ext uri="{FF2B5EF4-FFF2-40B4-BE49-F238E27FC236}">
              <a16:creationId xmlns:a16="http://schemas.microsoft.com/office/drawing/2014/main" id="{426CC623-802A-F4AD-3A68-4DF85D7C3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33531f61056_0_188">
            <a:extLst>
              <a:ext uri="{FF2B5EF4-FFF2-40B4-BE49-F238E27FC236}">
                <a16:creationId xmlns:a16="http://schemas.microsoft.com/office/drawing/2014/main" id="{FA53B879-2444-49B1-2101-B1D13CA7484B}"/>
              </a:ext>
            </a:extLst>
          </p:cNvPr>
          <p:cNvSpPr/>
          <p:nvPr/>
        </p:nvSpPr>
        <p:spPr>
          <a:xfrm>
            <a:off x="3558006" y="5167320"/>
            <a:ext cx="2834669" cy="1398299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ZA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Build excitement leading up to the party</a:t>
            </a:r>
            <a:endParaRPr sz="1800" i="0" u="none" strike="noStrike" cap="none" dirty="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82" name="Google Shape;882;g33531f61056_0_188">
            <a:extLst>
              <a:ext uri="{FF2B5EF4-FFF2-40B4-BE49-F238E27FC236}">
                <a16:creationId xmlns:a16="http://schemas.microsoft.com/office/drawing/2014/main" id="{1FF67CF9-D523-A7FE-B876-226332027F3C}"/>
              </a:ext>
            </a:extLst>
          </p:cNvPr>
          <p:cNvSpPr txBox="1"/>
          <p:nvPr/>
        </p:nvSpPr>
        <p:spPr>
          <a:xfrm>
            <a:off x="1409500" y="0"/>
            <a:ext cx="93423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ZA" sz="4300" b="1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Generate Ideas</a:t>
            </a:r>
            <a:endParaRPr sz="1900" b="1" i="0" u="none" strike="noStrike" cap="none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3" name="Google Shape;883;g33531f61056_0_188">
            <a:extLst>
              <a:ext uri="{FF2B5EF4-FFF2-40B4-BE49-F238E27FC236}">
                <a16:creationId xmlns:a16="http://schemas.microsoft.com/office/drawing/2014/main" id="{9CB4D401-1DF2-5DBA-F15A-5AA8F441A1E0}"/>
              </a:ext>
            </a:extLst>
          </p:cNvPr>
          <p:cNvSpPr/>
          <p:nvPr/>
        </p:nvSpPr>
        <p:spPr>
          <a:xfrm>
            <a:off x="3270090" y="1461139"/>
            <a:ext cx="2859256" cy="1398299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ZA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Ask each for their favourite food</a:t>
            </a:r>
            <a:endParaRPr sz="1800" i="0" u="none" strike="noStrike" cap="none" dirty="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84" name="Google Shape;884;g33531f61056_0_188">
            <a:extLst>
              <a:ext uri="{FF2B5EF4-FFF2-40B4-BE49-F238E27FC236}">
                <a16:creationId xmlns:a16="http://schemas.microsoft.com/office/drawing/2014/main" id="{DC388D1A-3AF7-525C-EBB6-421B162D2F71}"/>
              </a:ext>
            </a:extLst>
          </p:cNvPr>
          <p:cNvSpPr/>
          <p:nvPr/>
        </p:nvSpPr>
        <p:spPr>
          <a:xfrm>
            <a:off x="5381764" y="4166702"/>
            <a:ext cx="3111076" cy="1398299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ZA" sz="1800" i="0" u="none" strike="noStrike" cap="none" dirty="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Organis</a:t>
            </a:r>
            <a:r>
              <a:rPr lang="en-ZA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e the dinner seating carefully</a:t>
            </a:r>
            <a:endParaRPr sz="1800" i="0" u="none" strike="noStrike" cap="none" dirty="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85" name="Google Shape;885;g33531f61056_0_188">
            <a:extLst>
              <a:ext uri="{FF2B5EF4-FFF2-40B4-BE49-F238E27FC236}">
                <a16:creationId xmlns:a16="http://schemas.microsoft.com/office/drawing/2014/main" id="{6E4BC682-59E5-C552-A659-8E18CC846DD7}"/>
              </a:ext>
            </a:extLst>
          </p:cNvPr>
          <p:cNvSpPr/>
          <p:nvPr/>
        </p:nvSpPr>
        <p:spPr>
          <a:xfrm>
            <a:off x="8620500" y="5159731"/>
            <a:ext cx="3111076" cy="1398299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ZA" sz="18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Ask each to bring something to share with others (could be editable or not)</a:t>
            </a:r>
            <a:endParaRPr sz="18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86" name="Google Shape;886;g33531f61056_0_188">
            <a:extLst>
              <a:ext uri="{FF2B5EF4-FFF2-40B4-BE49-F238E27FC236}">
                <a16:creationId xmlns:a16="http://schemas.microsoft.com/office/drawing/2014/main" id="{F17F6337-C088-753B-E7EC-C865E4AD7158}"/>
              </a:ext>
            </a:extLst>
          </p:cNvPr>
          <p:cNvSpPr/>
          <p:nvPr/>
        </p:nvSpPr>
        <p:spPr>
          <a:xfrm>
            <a:off x="6857850" y="2470759"/>
            <a:ext cx="2859256" cy="1398299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ZA" sz="17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Assign each guest an activity to run</a:t>
            </a:r>
            <a:endParaRPr sz="1700" i="0" u="none" strike="noStrike" cap="none" dirty="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88" name="Google Shape;888;g33531f61056_0_188">
            <a:extLst>
              <a:ext uri="{FF2B5EF4-FFF2-40B4-BE49-F238E27FC236}">
                <a16:creationId xmlns:a16="http://schemas.microsoft.com/office/drawing/2014/main" id="{3AADB075-AB46-A09F-A49C-8697CDF8D6E4}"/>
              </a:ext>
            </a:extLst>
          </p:cNvPr>
          <p:cNvSpPr/>
          <p:nvPr/>
        </p:nvSpPr>
        <p:spPr>
          <a:xfrm>
            <a:off x="460424" y="4629630"/>
            <a:ext cx="2005100" cy="1928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ZA" sz="19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Note: These post-it’s are just examples</a:t>
            </a:r>
            <a:endParaRPr sz="19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9" name="Google Shape;889;g33531f61056_0_188">
            <a:extLst>
              <a:ext uri="{FF2B5EF4-FFF2-40B4-BE49-F238E27FC236}">
                <a16:creationId xmlns:a16="http://schemas.microsoft.com/office/drawing/2014/main" id="{2B8FA1F0-E6D0-35AB-16E2-63EA643E6BD3}"/>
              </a:ext>
            </a:extLst>
          </p:cNvPr>
          <p:cNvSpPr/>
          <p:nvPr/>
        </p:nvSpPr>
        <p:spPr>
          <a:xfrm>
            <a:off x="6281548" y="1247271"/>
            <a:ext cx="2834669" cy="1398299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ZA" sz="1800" i="0" u="none" strike="noStrike" cap="none" dirty="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Fun activities</a:t>
            </a:r>
            <a:endParaRPr sz="1800" i="0" u="none" strike="noStrike" cap="none" dirty="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Picture 5" descr="A number in a circle&#10;&#10;AI-generated content may be incorrect.">
            <a:extLst>
              <a:ext uri="{FF2B5EF4-FFF2-40B4-BE49-F238E27FC236}">
                <a16:creationId xmlns:a16="http://schemas.microsoft.com/office/drawing/2014/main" id="{10842D08-232C-599F-EBC0-1F5D2440E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24" y="195050"/>
            <a:ext cx="659951" cy="6666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97BD7E-C9A6-5657-4F09-24CEEEB9A311}"/>
              </a:ext>
            </a:extLst>
          </p:cNvPr>
          <p:cNvSpPr txBox="1"/>
          <p:nvPr/>
        </p:nvSpPr>
        <p:spPr>
          <a:xfrm>
            <a:off x="232730" y="2868954"/>
            <a:ext cx="25401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rgbClr val="222222"/>
                </a:solidFill>
                <a:effectLst/>
                <a:latin typeface="Raleway" pitchFamily="2" charset="0"/>
              </a:rPr>
              <a:t>Goal: 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Raleway" pitchFamily="2" charset="0"/>
              </a:rPr>
              <a:t>In </a:t>
            </a:r>
            <a:r>
              <a:rPr lang="en-US" sz="1600" dirty="0">
                <a:solidFill>
                  <a:srgbClr val="222222"/>
                </a:solidFill>
                <a:latin typeface="Raleway" pitchFamily="2" charset="0"/>
              </a:rPr>
              <a:t>30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Raleway" pitchFamily="2" charset="0"/>
              </a:rPr>
              <a:t> days,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Raleway" pitchFamily="2" charset="0"/>
              </a:rPr>
              <a:t>organise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Raleway" pitchFamily="2" charset="0"/>
              </a:rPr>
              <a:t> a dinner party for 20 friends that they 80% of them will rate as the “most amazing party” they have ever been at. </a:t>
            </a:r>
            <a:endParaRPr lang="en-US" sz="1600" dirty="0">
              <a:latin typeface="Raleway" pitchFamily="2" charset="0"/>
            </a:endParaRPr>
          </a:p>
        </p:txBody>
      </p:sp>
      <p:pic>
        <p:nvPicPr>
          <p:cNvPr id="5" name="Picture 4" descr="A red flag on a black background&#10;&#10;AI-generated content may be incorrect.">
            <a:extLst>
              <a:ext uri="{FF2B5EF4-FFF2-40B4-BE49-F238E27FC236}">
                <a16:creationId xmlns:a16="http://schemas.microsoft.com/office/drawing/2014/main" id="{D4BDE2B6-8487-C358-3DAF-7B6959871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399" y="1399576"/>
            <a:ext cx="1406198" cy="1398299"/>
          </a:xfrm>
          <a:prstGeom prst="rect">
            <a:avLst/>
          </a:prstGeom>
        </p:spPr>
      </p:pic>
      <p:sp>
        <p:nvSpPr>
          <p:cNvPr id="9" name="Google Shape;884;g33531f61056_0_188">
            <a:extLst>
              <a:ext uri="{FF2B5EF4-FFF2-40B4-BE49-F238E27FC236}">
                <a16:creationId xmlns:a16="http://schemas.microsoft.com/office/drawing/2014/main" id="{EBDE251D-134E-DBA3-6CBA-BB0F30EB6AC5}"/>
              </a:ext>
            </a:extLst>
          </p:cNvPr>
          <p:cNvSpPr/>
          <p:nvPr/>
        </p:nvSpPr>
        <p:spPr>
          <a:xfrm>
            <a:off x="3343807" y="3116306"/>
            <a:ext cx="3111076" cy="1398299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ZA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Ask each friend for their favourite music</a:t>
            </a:r>
            <a:endParaRPr sz="1800" i="0" u="none" strike="noStrike" cap="none" dirty="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" name="Google Shape;885;g33531f61056_0_188">
            <a:extLst>
              <a:ext uri="{FF2B5EF4-FFF2-40B4-BE49-F238E27FC236}">
                <a16:creationId xmlns:a16="http://schemas.microsoft.com/office/drawing/2014/main" id="{8883B7FA-EA92-933B-3F08-7D8474767EEF}"/>
              </a:ext>
            </a:extLst>
          </p:cNvPr>
          <p:cNvSpPr/>
          <p:nvPr/>
        </p:nvSpPr>
        <p:spPr>
          <a:xfrm>
            <a:off x="8848194" y="3429000"/>
            <a:ext cx="3111076" cy="1398299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ZA" sz="18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Brind a band that they all like</a:t>
            </a:r>
            <a:endParaRPr sz="18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1" name="Google Shape;886;g33531f61056_0_188">
            <a:extLst>
              <a:ext uri="{FF2B5EF4-FFF2-40B4-BE49-F238E27FC236}">
                <a16:creationId xmlns:a16="http://schemas.microsoft.com/office/drawing/2014/main" id="{9AB55C85-1506-3C53-4BEF-396E14AAA309}"/>
              </a:ext>
            </a:extLst>
          </p:cNvPr>
          <p:cNvSpPr/>
          <p:nvPr/>
        </p:nvSpPr>
        <p:spPr>
          <a:xfrm>
            <a:off x="9216622" y="1326868"/>
            <a:ext cx="2859256" cy="1398299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ZA" sz="17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Play 3 truths and a lie</a:t>
            </a:r>
            <a:endParaRPr sz="1700" i="0" u="none" strike="noStrike" cap="none" dirty="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  <p:extLst>
      <p:ext uri="{BB962C8B-B14F-4D97-AF65-F5344CB8AC3E}">
        <p14:creationId xmlns:p14="http://schemas.microsoft.com/office/powerpoint/2010/main" val="906750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>
          <a:extLst>
            <a:ext uri="{FF2B5EF4-FFF2-40B4-BE49-F238E27FC236}">
              <a16:creationId xmlns:a16="http://schemas.microsoft.com/office/drawing/2014/main" id="{B7837494-ACE2-7E62-6F10-37EB33F75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33531f61056_0_188">
            <a:extLst>
              <a:ext uri="{FF2B5EF4-FFF2-40B4-BE49-F238E27FC236}">
                <a16:creationId xmlns:a16="http://schemas.microsoft.com/office/drawing/2014/main" id="{DA6BF997-81EF-C99A-E372-6333EF0DDFBA}"/>
              </a:ext>
            </a:extLst>
          </p:cNvPr>
          <p:cNvSpPr/>
          <p:nvPr/>
        </p:nvSpPr>
        <p:spPr>
          <a:xfrm>
            <a:off x="9743444" y="4535586"/>
            <a:ext cx="2126881" cy="1049158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ZA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Build excitement leading up to the party</a:t>
            </a:r>
            <a:endParaRPr sz="1800" i="0" u="none" strike="noStrike" cap="none" dirty="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82" name="Google Shape;882;g33531f61056_0_188">
            <a:extLst>
              <a:ext uri="{FF2B5EF4-FFF2-40B4-BE49-F238E27FC236}">
                <a16:creationId xmlns:a16="http://schemas.microsoft.com/office/drawing/2014/main" id="{8C69F2C8-7360-0C47-D4CD-336017AE2F22}"/>
              </a:ext>
            </a:extLst>
          </p:cNvPr>
          <p:cNvSpPr txBox="1"/>
          <p:nvPr/>
        </p:nvSpPr>
        <p:spPr>
          <a:xfrm>
            <a:off x="1409500" y="0"/>
            <a:ext cx="93423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Cluster similar ideas into themes </a:t>
            </a:r>
            <a:endParaRPr sz="1800" b="1" i="0" u="none" strike="noStrike" cap="none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3" name="Google Shape;883;g33531f61056_0_188">
            <a:extLst>
              <a:ext uri="{FF2B5EF4-FFF2-40B4-BE49-F238E27FC236}">
                <a16:creationId xmlns:a16="http://schemas.microsoft.com/office/drawing/2014/main" id="{0F2525C4-53C4-3B2A-3571-6C82EA224D96}"/>
              </a:ext>
            </a:extLst>
          </p:cNvPr>
          <p:cNvSpPr/>
          <p:nvPr/>
        </p:nvSpPr>
        <p:spPr>
          <a:xfrm>
            <a:off x="9308700" y="2623240"/>
            <a:ext cx="2145329" cy="1049158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ZA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Ask each for their favourite food</a:t>
            </a:r>
            <a:endParaRPr sz="1800" i="0" u="none" strike="noStrike" cap="none" dirty="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84" name="Google Shape;884;g33531f61056_0_188">
            <a:extLst>
              <a:ext uri="{FF2B5EF4-FFF2-40B4-BE49-F238E27FC236}">
                <a16:creationId xmlns:a16="http://schemas.microsoft.com/office/drawing/2014/main" id="{EDA24C88-DBEB-9C47-53F3-9090EC0193C1}"/>
              </a:ext>
            </a:extLst>
          </p:cNvPr>
          <p:cNvSpPr/>
          <p:nvPr/>
        </p:nvSpPr>
        <p:spPr>
          <a:xfrm>
            <a:off x="3273105" y="2601817"/>
            <a:ext cx="2334272" cy="1049158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ZA" sz="1800" i="0" u="none" strike="noStrike" cap="none" dirty="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Organis</a:t>
            </a:r>
            <a:r>
              <a:rPr lang="en-ZA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e the dinner seating carefully</a:t>
            </a:r>
            <a:endParaRPr sz="1800" i="0" u="none" strike="noStrike" cap="none" dirty="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85" name="Google Shape;885;g33531f61056_0_188">
            <a:extLst>
              <a:ext uri="{FF2B5EF4-FFF2-40B4-BE49-F238E27FC236}">
                <a16:creationId xmlns:a16="http://schemas.microsoft.com/office/drawing/2014/main" id="{41209038-E958-1A3C-FCC6-4FCCD3B5F3B2}"/>
              </a:ext>
            </a:extLst>
          </p:cNvPr>
          <p:cNvSpPr/>
          <p:nvPr/>
        </p:nvSpPr>
        <p:spPr>
          <a:xfrm>
            <a:off x="7647905" y="5014943"/>
            <a:ext cx="2334272" cy="1049158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ZA" sz="16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Ask each to bring something to share with others (could be editable or not)</a:t>
            </a:r>
            <a:endParaRPr sz="16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86" name="Google Shape;886;g33531f61056_0_188">
            <a:extLst>
              <a:ext uri="{FF2B5EF4-FFF2-40B4-BE49-F238E27FC236}">
                <a16:creationId xmlns:a16="http://schemas.microsoft.com/office/drawing/2014/main" id="{00E613BC-258C-E77B-483B-93E4B9955D03}"/>
              </a:ext>
            </a:extLst>
          </p:cNvPr>
          <p:cNvSpPr/>
          <p:nvPr/>
        </p:nvSpPr>
        <p:spPr>
          <a:xfrm>
            <a:off x="5066506" y="1523409"/>
            <a:ext cx="2145329" cy="1049158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ZA" sz="17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Assign each guest an activity to run</a:t>
            </a:r>
            <a:endParaRPr sz="1700" i="0" u="none" strike="noStrike" cap="none" dirty="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88" name="Google Shape;888;g33531f61056_0_188">
            <a:extLst>
              <a:ext uri="{FF2B5EF4-FFF2-40B4-BE49-F238E27FC236}">
                <a16:creationId xmlns:a16="http://schemas.microsoft.com/office/drawing/2014/main" id="{0C841A20-F9FB-1530-10A6-50F2BE4241C5}"/>
              </a:ext>
            </a:extLst>
          </p:cNvPr>
          <p:cNvSpPr/>
          <p:nvPr/>
        </p:nvSpPr>
        <p:spPr>
          <a:xfrm>
            <a:off x="460424" y="4629630"/>
            <a:ext cx="2005100" cy="1928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ZA" sz="19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Note: These clusters are just examples</a:t>
            </a:r>
            <a:endParaRPr sz="1900" b="1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9" name="Google Shape;889;g33531f61056_0_188">
            <a:extLst>
              <a:ext uri="{FF2B5EF4-FFF2-40B4-BE49-F238E27FC236}">
                <a16:creationId xmlns:a16="http://schemas.microsoft.com/office/drawing/2014/main" id="{2E86FF4E-8E41-16E2-C0B6-0418F47B72F2}"/>
              </a:ext>
            </a:extLst>
          </p:cNvPr>
          <p:cNvSpPr/>
          <p:nvPr/>
        </p:nvSpPr>
        <p:spPr>
          <a:xfrm>
            <a:off x="3096591" y="1311596"/>
            <a:ext cx="2126881" cy="1049158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ZA" sz="1800" i="0" u="none" strike="noStrike" cap="none" dirty="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Fun activities</a:t>
            </a:r>
            <a:endParaRPr sz="1800" i="0" u="none" strike="noStrike" cap="none" dirty="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" name="Google Shape;884;g33531f61056_0_188">
            <a:extLst>
              <a:ext uri="{FF2B5EF4-FFF2-40B4-BE49-F238E27FC236}">
                <a16:creationId xmlns:a16="http://schemas.microsoft.com/office/drawing/2014/main" id="{7B0731AD-5155-CB4F-CFFB-1762689325CA}"/>
              </a:ext>
            </a:extLst>
          </p:cNvPr>
          <p:cNvSpPr/>
          <p:nvPr/>
        </p:nvSpPr>
        <p:spPr>
          <a:xfrm>
            <a:off x="4426577" y="5341350"/>
            <a:ext cx="2334272" cy="1049158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ZA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Ask each friend for their favourite music</a:t>
            </a:r>
            <a:endParaRPr sz="1800" i="0" u="none" strike="noStrike" cap="none" dirty="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" name="Google Shape;885;g33531f61056_0_188">
            <a:extLst>
              <a:ext uri="{FF2B5EF4-FFF2-40B4-BE49-F238E27FC236}">
                <a16:creationId xmlns:a16="http://schemas.microsoft.com/office/drawing/2014/main" id="{D32C40FA-62CB-C891-3C3F-57B3FBF68C79}"/>
              </a:ext>
            </a:extLst>
          </p:cNvPr>
          <p:cNvSpPr/>
          <p:nvPr/>
        </p:nvSpPr>
        <p:spPr>
          <a:xfrm>
            <a:off x="3410352" y="4347675"/>
            <a:ext cx="2334272" cy="1049158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ZA" sz="18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Brind a band that they all like</a:t>
            </a:r>
            <a:endParaRPr sz="18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1" name="Google Shape;886;g33531f61056_0_188">
            <a:extLst>
              <a:ext uri="{FF2B5EF4-FFF2-40B4-BE49-F238E27FC236}">
                <a16:creationId xmlns:a16="http://schemas.microsoft.com/office/drawing/2014/main" id="{9A36B92B-3AA7-1ACA-17DA-B194D4402522}"/>
              </a:ext>
            </a:extLst>
          </p:cNvPr>
          <p:cNvSpPr/>
          <p:nvPr/>
        </p:nvSpPr>
        <p:spPr>
          <a:xfrm>
            <a:off x="5223472" y="2663420"/>
            <a:ext cx="2145329" cy="1049158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ZA" sz="17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Play 3 truths and a lie</a:t>
            </a:r>
            <a:endParaRPr sz="1700" i="0" u="none" strike="noStrike" cap="none" dirty="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2" name="Picture 1" descr="A number in a circle&#10;&#10;AI-generated content may be incorrect.">
            <a:extLst>
              <a:ext uri="{FF2B5EF4-FFF2-40B4-BE49-F238E27FC236}">
                <a16:creationId xmlns:a16="http://schemas.microsoft.com/office/drawing/2014/main" id="{AC90D26E-9A2D-E54F-53B1-6EA64AA49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24" y="237283"/>
            <a:ext cx="659951" cy="666617"/>
          </a:xfrm>
          <a:prstGeom prst="rect">
            <a:avLst/>
          </a:prstGeom>
        </p:spPr>
      </p:pic>
      <p:sp>
        <p:nvSpPr>
          <p:cNvPr id="4" name="Google Shape;901;g33531f61056_0_200">
            <a:extLst>
              <a:ext uri="{FF2B5EF4-FFF2-40B4-BE49-F238E27FC236}">
                <a16:creationId xmlns:a16="http://schemas.microsoft.com/office/drawing/2014/main" id="{5130C721-B0BD-DE38-B2C0-8D1365578139}"/>
              </a:ext>
            </a:extLst>
          </p:cNvPr>
          <p:cNvSpPr txBox="1"/>
          <p:nvPr/>
        </p:nvSpPr>
        <p:spPr>
          <a:xfrm>
            <a:off x="-106744" y="1404940"/>
            <a:ext cx="3249174" cy="307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8191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 panose="020B0604020202020204" pitchFamily="34" charset="0"/>
              <a:buChar char="•"/>
            </a:pPr>
            <a:r>
              <a:rPr lang="en-ZA" sz="2300" b="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Group </a:t>
            </a:r>
            <a:r>
              <a:rPr lang="en-ZA" sz="2300" b="0" i="0" u="none" strike="noStrike" cap="none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post-its</a:t>
            </a:r>
            <a:r>
              <a:rPr lang="en-ZA" sz="2300" b="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that go together</a:t>
            </a:r>
            <a:endParaRPr sz="2300" dirty="0">
              <a:latin typeface="Raleway"/>
              <a:ea typeface="Raleway"/>
              <a:cs typeface="Raleway"/>
              <a:sym typeface="Raleway"/>
            </a:endParaRPr>
          </a:p>
          <a:p>
            <a:pPr marL="9525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300" dirty="0">
              <a:latin typeface="Raleway"/>
              <a:ea typeface="Raleway"/>
              <a:cs typeface="Raleway"/>
              <a:sym typeface="Raleway"/>
            </a:endParaRPr>
          </a:p>
          <a:p>
            <a:pPr marL="8128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ZA" sz="2300" b="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Label each cluster with a heading (e.g. Music selection)</a:t>
            </a:r>
            <a:r>
              <a:rPr lang="en-ZA" sz="1700" b="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7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" name="Google Shape;903;g33531f61056_0_200">
            <a:extLst>
              <a:ext uri="{FF2B5EF4-FFF2-40B4-BE49-F238E27FC236}">
                <a16:creationId xmlns:a16="http://schemas.microsoft.com/office/drawing/2014/main" id="{54F8C285-3394-A8D0-8609-6E09AD3CC297}"/>
              </a:ext>
            </a:extLst>
          </p:cNvPr>
          <p:cNvSpPr txBox="1"/>
          <p:nvPr/>
        </p:nvSpPr>
        <p:spPr>
          <a:xfrm>
            <a:off x="6398197" y="3886444"/>
            <a:ext cx="1751473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ZA" sz="2100" b="1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Music selection</a:t>
            </a:r>
            <a:endParaRPr sz="2100" b="1" i="0" u="none" strike="noStrike" cap="none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3" name="Google Shape;915;g33531f61056_0_200">
            <a:extLst>
              <a:ext uri="{FF2B5EF4-FFF2-40B4-BE49-F238E27FC236}">
                <a16:creationId xmlns:a16="http://schemas.microsoft.com/office/drawing/2014/main" id="{8BFDEE24-745E-3C40-A151-95432C3EF47D}"/>
              </a:ext>
            </a:extLst>
          </p:cNvPr>
          <p:cNvSpPr/>
          <p:nvPr/>
        </p:nvSpPr>
        <p:spPr>
          <a:xfrm>
            <a:off x="7915827" y="3985786"/>
            <a:ext cx="3240600" cy="2267400"/>
          </a:xfrm>
          <a:prstGeom prst="ellipse">
            <a:avLst/>
          </a:prstGeom>
          <a:noFill/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" name="Google Shape;903;g33531f61056_0_200">
            <a:extLst>
              <a:ext uri="{FF2B5EF4-FFF2-40B4-BE49-F238E27FC236}">
                <a16:creationId xmlns:a16="http://schemas.microsoft.com/office/drawing/2014/main" id="{2EC57447-C1A7-C0AB-70E1-FE442D932100}"/>
              </a:ext>
            </a:extLst>
          </p:cNvPr>
          <p:cNvSpPr txBox="1"/>
          <p:nvPr/>
        </p:nvSpPr>
        <p:spPr>
          <a:xfrm>
            <a:off x="9008290" y="1778239"/>
            <a:ext cx="31083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ZA" sz="2100" b="1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Food selection &amp; preparation</a:t>
            </a:r>
            <a:endParaRPr sz="2100" b="1" i="0" u="none" strike="noStrike" cap="none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5" name="Google Shape;903;g33531f61056_0_200">
            <a:extLst>
              <a:ext uri="{FF2B5EF4-FFF2-40B4-BE49-F238E27FC236}">
                <a16:creationId xmlns:a16="http://schemas.microsoft.com/office/drawing/2014/main" id="{5306806F-1729-F75A-5B78-B8737BFE0756}"/>
              </a:ext>
            </a:extLst>
          </p:cNvPr>
          <p:cNvSpPr txBox="1"/>
          <p:nvPr/>
        </p:nvSpPr>
        <p:spPr>
          <a:xfrm>
            <a:off x="6968530" y="1274970"/>
            <a:ext cx="1947854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ZA" sz="2100" b="1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Activities selection &amp; organising</a:t>
            </a:r>
            <a:endParaRPr sz="2100" b="1" i="0" u="none" strike="noStrike" cap="none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6" name="Google Shape;903;g33531f61056_0_200">
            <a:extLst>
              <a:ext uri="{FF2B5EF4-FFF2-40B4-BE49-F238E27FC236}">
                <a16:creationId xmlns:a16="http://schemas.microsoft.com/office/drawing/2014/main" id="{306C4288-561C-3768-A994-D77C2A04F05D}"/>
              </a:ext>
            </a:extLst>
          </p:cNvPr>
          <p:cNvSpPr txBox="1"/>
          <p:nvPr/>
        </p:nvSpPr>
        <p:spPr>
          <a:xfrm>
            <a:off x="8486374" y="4095965"/>
            <a:ext cx="31083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ZA" sz="2100" b="1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Conversations</a:t>
            </a:r>
            <a:endParaRPr sz="2100" b="1" i="0" u="none" strike="noStrike" cap="none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8" name="Google Shape;915;g33531f61056_0_200">
            <a:extLst>
              <a:ext uri="{FF2B5EF4-FFF2-40B4-BE49-F238E27FC236}">
                <a16:creationId xmlns:a16="http://schemas.microsoft.com/office/drawing/2014/main" id="{96053050-2900-6818-214A-1CC1FDE38E9C}"/>
              </a:ext>
            </a:extLst>
          </p:cNvPr>
          <p:cNvSpPr/>
          <p:nvPr/>
        </p:nvSpPr>
        <p:spPr>
          <a:xfrm>
            <a:off x="3168959" y="1164918"/>
            <a:ext cx="4115244" cy="2788662"/>
          </a:xfrm>
          <a:prstGeom prst="ellipse">
            <a:avLst/>
          </a:prstGeom>
          <a:noFill/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" name="Google Shape;915;g33531f61056_0_200">
            <a:extLst>
              <a:ext uri="{FF2B5EF4-FFF2-40B4-BE49-F238E27FC236}">
                <a16:creationId xmlns:a16="http://schemas.microsoft.com/office/drawing/2014/main" id="{80F1BC7C-E1D0-F619-A31A-608952368C78}"/>
              </a:ext>
            </a:extLst>
          </p:cNvPr>
          <p:cNvSpPr/>
          <p:nvPr/>
        </p:nvSpPr>
        <p:spPr>
          <a:xfrm>
            <a:off x="8923691" y="1567278"/>
            <a:ext cx="2831053" cy="2010577"/>
          </a:xfrm>
          <a:prstGeom prst="ellipse">
            <a:avLst/>
          </a:prstGeom>
          <a:noFill/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915;g33531f61056_0_200">
            <a:extLst>
              <a:ext uri="{FF2B5EF4-FFF2-40B4-BE49-F238E27FC236}">
                <a16:creationId xmlns:a16="http://schemas.microsoft.com/office/drawing/2014/main" id="{78C316FF-C81E-3C23-DBF3-A8C919252CCF}"/>
              </a:ext>
            </a:extLst>
          </p:cNvPr>
          <p:cNvSpPr/>
          <p:nvPr/>
        </p:nvSpPr>
        <p:spPr>
          <a:xfrm>
            <a:off x="3462787" y="4063057"/>
            <a:ext cx="3240600" cy="2267400"/>
          </a:xfrm>
          <a:prstGeom prst="ellipse">
            <a:avLst/>
          </a:prstGeom>
          <a:noFill/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264929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4" name="Google Shape;934;g33531f61056_0_1544"/>
          <p:cNvCxnSpPr/>
          <p:nvPr/>
        </p:nvCxnSpPr>
        <p:spPr>
          <a:xfrm>
            <a:off x="2536027" y="1311877"/>
            <a:ext cx="16500" cy="41121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5690"/>
              </a:srgbClr>
            </a:outerShdw>
          </a:effectLst>
        </p:spPr>
      </p:cxnSp>
      <p:cxnSp>
        <p:nvCxnSpPr>
          <p:cNvPr id="935" name="Google Shape;935;g33531f61056_0_1544"/>
          <p:cNvCxnSpPr/>
          <p:nvPr/>
        </p:nvCxnSpPr>
        <p:spPr>
          <a:xfrm>
            <a:off x="472179" y="5423877"/>
            <a:ext cx="110145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5690"/>
              </a:srgbClr>
            </a:outerShdw>
          </a:effectLst>
        </p:spPr>
      </p:cxnSp>
      <p:cxnSp>
        <p:nvCxnSpPr>
          <p:cNvPr id="936" name="Google Shape;936;g33531f61056_0_1544"/>
          <p:cNvCxnSpPr/>
          <p:nvPr/>
        </p:nvCxnSpPr>
        <p:spPr>
          <a:xfrm rot="10800000">
            <a:off x="10444000" y="1311967"/>
            <a:ext cx="11100" cy="45039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5690"/>
              </a:srgbClr>
            </a:outerShdw>
          </a:effectLst>
        </p:spPr>
      </p:cxnSp>
      <p:cxnSp>
        <p:nvCxnSpPr>
          <p:cNvPr id="938" name="Google Shape;938;g33531f61056_0_1544"/>
          <p:cNvCxnSpPr/>
          <p:nvPr/>
        </p:nvCxnSpPr>
        <p:spPr>
          <a:xfrm rot="10800000" flipH="1">
            <a:off x="369800" y="1516733"/>
            <a:ext cx="10074000" cy="840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941" name="Google Shape;941;g33531f61056_0_1544"/>
          <p:cNvSpPr/>
          <p:nvPr/>
        </p:nvSpPr>
        <p:spPr>
          <a:xfrm>
            <a:off x="134501" y="3177553"/>
            <a:ext cx="2456890" cy="499500"/>
          </a:xfrm>
          <a:prstGeom prst="foldedCorner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Activities selection &amp;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organising</a:t>
            </a:r>
            <a:endParaRPr sz="20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42" name="Google Shape;942;g33531f61056_0_1544"/>
          <p:cNvSpPr/>
          <p:nvPr/>
        </p:nvSpPr>
        <p:spPr>
          <a:xfrm>
            <a:off x="526988" y="3958726"/>
            <a:ext cx="1968300" cy="499500"/>
          </a:xfrm>
          <a:prstGeom prst="foldedCorner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ZA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Music selection</a:t>
            </a:r>
            <a:endParaRPr sz="20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43" name="Google Shape;943;g33531f61056_0_1544"/>
          <p:cNvSpPr/>
          <p:nvPr/>
        </p:nvSpPr>
        <p:spPr>
          <a:xfrm>
            <a:off x="672096" y="4694959"/>
            <a:ext cx="1952100" cy="499500"/>
          </a:xfrm>
          <a:prstGeom prst="foldedCorner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Z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Conversations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g33531f61056_0_1544"/>
          <p:cNvSpPr txBox="1"/>
          <p:nvPr/>
        </p:nvSpPr>
        <p:spPr>
          <a:xfrm>
            <a:off x="2653903" y="5473533"/>
            <a:ext cx="7737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ZA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Week</a:t>
            </a:r>
            <a:endParaRPr sz="1600" b="1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ZA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g33531f61056_0_1544"/>
          <p:cNvSpPr txBox="1"/>
          <p:nvPr/>
        </p:nvSpPr>
        <p:spPr>
          <a:xfrm>
            <a:off x="9866359" y="5899419"/>
            <a:ext cx="11091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ZA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Day</a:t>
            </a:r>
            <a:endParaRPr sz="1600" b="1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ZA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100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0" name="Google Shape;950;g33531f61056_0_1544"/>
          <p:cNvCxnSpPr/>
          <p:nvPr/>
        </p:nvCxnSpPr>
        <p:spPr>
          <a:xfrm rot="10800000" flipH="1">
            <a:off x="369800" y="2329533"/>
            <a:ext cx="10074000" cy="240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951" name="Google Shape;951;g33531f61056_0_1544"/>
          <p:cNvCxnSpPr/>
          <p:nvPr/>
        </p:nvCxnSpPr>
        <p:spPr>
          <a:xfrm>
            <a:off x="420233" y="3037900"/>
            <a:ext cx="10023600" cy="270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952" name="Google Shape;952;g33531f61056_0_1544"/>
          <p:cNvCxnSpPr/>
          <p:nvPr/>
        </p:nvCxnSpPr>
        <p:spPr>
          <a:xfrm rot="10800000" flipH="1">
            <a:off x="504267" y="3752000"/>
            <a:ext cx="9939600" cy="870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953" name="Google Shape;953;g33531f61056_0_1544"/>
          <p:cNvCxnSpPr/>
          <p:nvPr/>
        </p:nvCxnSpPr>
        <p:spPr>
          <a:xfrm rot="10800000" flipH="1">
            <a:off x="588300" y="4564833"/>
            <a:ext cx="9855600" cy="270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954" name="Google Shape;954;g33531f61056_0_1544"/>
          <p:cNvSpPr txBox="1"/>
          <p:nvPr/>
        </p:nvSpPr>
        <p:spPr>
          <a:xfrm>
            <a:off x="3568303" y="5473533"/>
            <a:ext cx="7737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ZA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Week </a:t>
            </a:r>
            <a:endParaRPr sz="1600" b="1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ZA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g33531f61056_0_1544"/>
          <p:cNvSpPr txBox="1"/>
          <p:nvPr/>
        </p:nvSpPr>
        <p:spPr>
          <a:xfrm>
            <a:off x="4584303" y="5473533"/>
            <a:ext cx="7737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ZA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Week </a:t>
            </a:r>
            <a:endParaRPr sz="1600" b="1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ZA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g33531f61056_0_1544"/>
          <p:cNvSpPr txBox="1"/>
          <p:nvPr/>
        </p:nvSpPr>
        <p:spPr>
          <a:xfrm>
            <a:off x="5498703" y="5473533"/>
            <a:ext cx="7737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ZA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Week </a:t>
            </a:r>
            <a:endParaRPr sz="1600" b="1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ZA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4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7" name="Google Shape;957;g33531f61056_0_1544"/>
          <p:cNvCxnSpPr>
            <a:stCxn id="958" idx="0"/>
          </p:cNvCxnSpPr>
          <p:nvPr/>
        </p:nvCxnSpPr>
        <p:spPr>
          <a:xfrm rot="10800000">
            <a:off x="6379450" y="1515133"/>
            <a:ext cx="14100" cy="44664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5690"/>
              </a:srgbClr>
            </a:outerShdw>
          </a:effectLst>
        </p:spPr>
      </p:cxnSp>
      <p:cxnSp>
        <p:nvCxnSpPr>
          <p:cNvPr id="959" name="Google Shape;959;g33531f61056_0_1544"/>
          <p:cNvCxnSpPr/>
          <p:nvPr/>
        </p:nvCxnSpPr>
        <p:spPr>
          <a:xfrm rot="10800000">
            <a:off x="5363576" y="1514979"/>
            <a:ext cx="0" cy="41121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5690"/>
              </a:srgbClr>
            </a:outerShdw>
          </a:effectLst>
        </p:spPr>
      </p:cxnSp>
      <p:cxnSp>
        <p:nvCxnSpPr>
          <p:cNvPr id="960" name="Google Shape;960;g33531f61056_0_1544"/>
          <p:cNvCxnSpPr/>
          <p:nvPr/>
        </p:nvCxnSpPr>
        <p:spPr>
          <a:xfrm rot="10800000">
            <a:off x="4347576" y="1514979"/>
            <a:ext cx="0" cy="41121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5690"/>
              </a:srgbClr>
            </a:outerShdw>
          </a:effectLst>
        </p:spPr>
      </p:cxnSp>
      <p:cxnSp>
        <p:nvCxnSpPr>
          <p:cNvPr id="961" name="Google Shape;961;g33531f61056_0_1544"/>
          <p:cNvCxnSpPr/>
          <p:nvPr/>
        </p:nvCxnSpPr>
        <p:spPr>
          <a:xfrm rot="10800000">
            <a:off x="3433176" y="1514979"/>
            <a:ext cx="0" cy="41121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5690"/>
              </a:srgbClr>
            </a:outerShdw>
          </a:effectLst>
        </p:spPr>
      </p:cxnSp>
      <p:sp>
        <p:nvSpPr>
          <p:cNvPr id="958" name="Google Shape;958;g33531f61056_0_1544"/>
          <p:cNvSpPr txBox="1"/>
          <p:nvPr/>
        </p:nvSpPr>
        <p:spPr>
          <a:xfrm>
            <a:off x="6006700" y="5981533"/>
            <a:ext cx="7737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ZA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Day 30</a:t>
            </a:r>
            <a:endParaRPr sz="1600" b="1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2" name="Google Shape;962;g33531f61056_0_1544"/>
          <p:cNvCxnSpPr/>
          <p:nvPr/>
        </p:nvCxnSpPr>
        <p:spPr>
          <a:xfrm rot="10800000">
            <a:off x="8309800" y="1515133"/>
            <a:ext cx="14100" cy="44664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5690"/>
              </a:srgbClr>
            </a:outerShdw>
          </a:effectLst>
        </p:spPr>
      </p:cxnSp>
      <p:sp>
        <p:nvSpPr>
          <p:cNvPr id="963" name="Google Shape;963;g33531f61056_0_1544"/>
          <p:cNvSpPr txBox="1"/>
          <p:nvPr/>
        </p:nvSpPr>
        <p:spPr>
          <a:xfrm>
            <a:off x="7937100" y="5981533"/>
            <a:ext cx="7737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ZA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Day  60</a:t>
            </a:r>
            <a:endParaRPr sz="1600" b="1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g33531f61056_0_1544"/>
          <p:cNvSpPr txBox="1"/>
          <p:nvPr/>
        </p:nvSpPr>
        <p:spPr>
          <a:xfrm>
            <a:off x="11011267" y="2470900"/>
            <a:ext cx="11817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ZA" sz="2300" b="1" i="0" u="none" strike="noStrike" cap="none">
                <a:solidFill>
                  <a:srgbClr val="222222"/>
                </a:solidFill>
                <a:latin typeface="Avenir"/>
                <a:ea typeface="Avenir"/>
                <a:cs typeface="Avenir"/>
                <a:sym typeface="Avenir"/>
              </a:rPr>
              <a:t>Swim Lanes</a:t>
            </a:r>
            <a:endParaRPr sz="2300" b="1" i="0" u="none" strike="noStrike" cap="none">
              <a:solidFill>
                <a:srgbClr val="22222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965" name="Google Shape;965;g33531f61056_0_1544"/>
          <p:cNvCxnSpPr/>
          <p:nvPr/>
        </p:nvCxnSpPr>
        <p:spPr>
          <a:xfrm rot="10800000">
            <a:off x="10235900" y="2167667"/>
            <a:ext cx="992400" cy="45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66" name="Google Shape;966;g33531f61056_0_1544"/>
          <p:cNvCxnSpPr>
            <a:stCxn id="964" idx="1"/>
          </p:cNvCxnSpPr>
          <p:nvPr/>
        </p:nvCxnSpPr>
        <p:spPr>
          <a:xfrm rot="10800000">
            <a:off x="10253167" y="2672650"/>
            <a:ext cx="758100" cy="22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67" name="Google Shape;967;g33531f61056_0_1544"/>
          <p:cNvCxnSpPr/>
          <p:nvPr/>
        </p:nvCxnSpPr>
        <p:spPr>
          <a:xfrm flipH="1">
            <a:off x="10236733" y="3193667"/>
            <a:ext cx="857100" cy="20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68" name="Google Shape;968;g33531f61056_0_1544"/>
          <p:cNvCxnSpPr/>
          <p:nvPr/>
        </p:nvCxnSpPr>
        <p:spPr>
          <a:xfrm flipH="1">
            <a:off x="10606200" y="3335667"/>
            <a:ext cx="985200" cy="44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69" name="Google Shape;969;g33531f61056_0_1544"/>
          <p:cNvCxnSpPr/>
          <p:nvPr/>
        </p:nvCxnSpPr>
        <p:spPr>
          <a:xfrm flipH="1">
            <a:off x="10186100" y="3429000"/>
            <a:ext cx="1647300" cy="166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70" name="Google Shape;970;g33531f61056_0_1544"/>
          <p:cNvSpPr txBox="1"/>
          <p:nvPr/>
        </p:nvSpPr>
        <p:spPr>
          <a:xfrm>
            <a:off x="6819500" y="5676733"/>
            <a:ext cx="9684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ZA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Month </a:t>
            </a:r>
            <a:endParaRPr sz="1600" b="1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ZA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g33531f61056_0_1544"/>
          <p:cNvSpPr txBox="1"/>
          <p:nvPr/>
        </p:nvSpPr>
        <p:spPr>
          <a:xfrm>
            <a:off x="8953100" y="5676733"/>
            <a:ext cx="9684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ZA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Month </a:t>
            </a:r>
            <a:endParaRPr sz="1600" b="1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ZA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g33531f61056_0_1544"/>
          <p:cNvSpPr/>
          <p:nvPr/>
        </p:nvSpPr>
        <p:spPr>
          <a:xfrm>
            <a:off x="2654113" y="1823013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ZA" sz="1300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lt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74" name="Google Shape;974;g33531f61056_0_1544"/>
          <p:cNvSpPr/>
          <p:nvPr/>
        </p:nvSpPr>
        <p:spPr>
          <a:xfrm>
            <a:off x="3433163" y="2489350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ZA" sz="1300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lt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75" name="Google Shape;975;g33531f61056_0_1544"/>
          <p:cNvSpPr/>
          <p:nvPr/>
        </p:nvSpPr>
        <p:spPr>
          <a:xfrm>
            <a:off x="6379113" y="1781400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ZA" sz="1300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lt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76" name="Google Shape;976;g33531f61056_0_1544"/>
          <p:cNvSpPr/>
          <p:nvPr/>
        </p:nvSpPr>
        <p:spPr>
          <a:xfrm>
            <a:off x="8259738" y="1716363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ZA" sz="1300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lt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77" name="Google Shape;977;g33531f61056_0_1544"/>
          <p:cNvSpPr/>
          <p:nvPr/>
        </p:nvSpPr>
        <p:spPr>
          <a:xfrm>
            <a:off x="5204100" y="2469450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ZA" sz="1300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lt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78" name="Google Shape;978;g33531f61056_0_1544"/>
          <p:cNvSpPr/>
          <p:nvPr/>
        </p:nvSpPr>
        <p:spPr>
          <a:xfrm>
            <a:off x="6740050" y="2469450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ZA" sz="1300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lt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79" name="Google Shape;979;g33531f61056_0_1544"/>
          <p:cNvSpPr/>
          <p:nvPr/>
        </p:nvSpPr>
        <p:spPr>
          <a:xfrm>
            <a:off x="3010513" y="3100375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ZA" sz="1300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lt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80" name="Google Shape;980;g33531f61056_0_1544"/>
          <p:cNvSpPr/>
          <p:nvPr/>
        </p:nvSpPr>
        <p:spPr>
          <a:xfrm>
            <a:off x="7073013" y="3262338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ZA" sz="1300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lt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81" name="Google Shape;981;g33531f61056_0_1544"/>
          <p:cNvSpPr/>
          <p:nvPr/>
        </p:nvSpPr>
        <p:spPr>
          <a:xfrm>
            <a:off x="6379113" y="3180838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ZA" sz="1300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lt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82" name="Google Shape;982;g33531f61056_0_1544"/>
          <p:cNvSpPr/>
          <p:nvPr/>
        </p:nvSpPr>
        <p:spPr>
          <a:xfrm>
            <a:off x="4559350" y="3935963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ZA" sz="1300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lt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83" name="Google Shape;983;g33531f61056_0_1544"/>
          <p:cNvSpPr/>
          <p:nvPr/>
        </p:nvSpPr>
        <p:spPr>
          <a:xfrm>
            <a:off x="8537538" y="3950900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ZA" sz="1300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lt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84" name="Google Shape;984;g33531f61056_0_1544"/>
          <p:cNvSpPr/>
          <p:nvPr/>
        </p:nvSpPr>
        <p:spPr>
          <a:xfrm>
            <a:off x="6962638" y="4779038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ZA" sz="1300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lt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85" name="Google Shape;985;g33531f61056_0_1544"/>
          <p:cNvSpPr/>
          <p:nvPr/>
        </p:nvSpPr>
        <p:spPr>
          <a:xfrm>
            <a:off x="2681725" y="4679913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ZA" sz="1300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lt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86" name="Google Shape;986;g33531f61056_0_1544"/>
          <p:cNvSpPr/>
          <p:nvPr/>
        </p:nvSpPr>
        <p:spPr>
          <a:xfrm>
            <a:off x="3450963" y="3837663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ZA" sz="1300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lt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87" name="Google Shape;987;g33531f61056_0_1544"/>
          <p:cNvSpPr/>
          <p:nvPr/>
        </p:nvSpPr>
        <p:spPr>
          <a:xfrm>
            <a:off x="2720738" y="3935963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ZA" sz="1300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lt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88" name="Google Shape;988;g33531f61056_0_1544"/>
          <p:cNvSpPr/>
          <p:nvPr/>
        </p:nvSpPr>
        <p:spPr>
          <a:xfrm>
            <a:off x="3413488" y="1781400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ZA" sz="1300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lt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" name="Google Shape;941;g33531f61056_0_1544">
            <a:extLst>
              <a:ext uri="{FF2B5EF4-FFF2-40B4-BE49-F238E27FC236}">
                <a16:creationId xmlns:a16="http://schemas.microsoft.com/office/drawing/2014/main" id="{9B0BF7EE-CF0E-C242-4BEF-B7B85BEBC1A4}"/>
              </a:ext>
            </a:extLst>
          </p:cNvPr>
          <p:cNvSpPr/>
          <p:nvPr/>
        </p:nvSpPr>
        <p:spPr>
          <a:xfrm>
            <a:off x="541254" y="1705799"/>
            <a:ext cx="1952100" cy="499500"/>
          </a:xfrm>
          <a:prstGeom prst="foldedCorner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Z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Food selection &amp; preparation</a:t>
            </a:r>
            <a:endParaRPr sz="20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" name="Google Shape;942;g33531f61056_0_1544">
            <a:extLst>
              <a:ext uri="{FF2B5EF4-FFF2-40B4-BE49-F238E27FC236}">
                <a16:creationId xmlns:a16="http://schemas.microsoft.com/office/drawing/2014/main" id="{4471EA3B-0B1D-79FD-31F6-C88C0A2F3A08}"/>
              </a:ext>
            </a:extLst>
          </p:cNvPr>
          <p:cNvSpPr/>
          <p:nvPr/>
        </p:nvSpPr>
        <p:spPr>
          <a:xfrm>
            <a:off x="609913" y="2520943"/>
            <a:ext cx="1968300" cy="499500"/>
          </a:xfrm>
          <a:prstGeom prst="foldedCorner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Z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Food selection</a:t>
            </a:r>
            <a:endParaRPr sz="20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" name="Google Shape;882;g33531f61056_0_188">
            <a:extLst>
              <a:ext uri="{FF2B5EF4-FFF2-40B4-BE49-F238E27FC236}">
                <a16:creationId xmlns:a16="http://schemas.microsoft.com/office/drawing/2014/main" id="{B0B7510C-C4E7-0904-1D0F-FFEF74FDF739}"/>
              </a:ext>
            </a:extLst>
          </p:cNvPr>
          <p:cNvSpPr txBox="1"/>
          <p:nvPr/>
        </p:nvSpPr>
        <p:spPr>
          <a:xfrm>
            <a:off x="1409500" y="0"/>
            <a:ext cx="9021433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Workstream/</a:t>
            </a:r>
            <a:r>
              <a:rPr lang="en-US" sz="3600" b="1" i="0" u="none" strike="noStrike" cap="none" dirty="0" err="1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swimlanes</a:t>
            </a:r>
            <a:r>
              <a:rPr lang="en-US" sz="3600" b="1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 (and actions)</a:t>
            </a:r>
            <a:endParaRPr sz="1600" b="1" i="0" u="none" strike="noStrike" cap="none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" name="Picture 6" descr="A blue circle with white number three&#10;&#10;AI-generated content may be incorrect.">
            <a:extLst>
              <a:ext uri="{FF2B5EF4-FFF2-40B4-BE49-F238E27FC236}">
                <a16:creationId xmlns:a16="http://schemas.microsoft.com/office/drawing/2014/main" id="{06C8C514-F6A8-76F4-A31A-B20A9787A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24" y="237283"/>
            <a:ext cx="666617" cy="666617"/>
          </a:xfrm>
          <a:prstGeom prst="rect">
            <a:avLst/>
          </a:prstGeom>
        </p:spPr>
      </p:pic>
      <p:sp>
        <p:nvSpPr>
          <p:cNvPr id="4" name="Google Shape;707;g2fd8e9d0f46_0_483">
            <a:extLst>
              <a:ext uri="{FF2B5EF4-FFF2-40B4-BE49-F238E27FC236}">
                <a16:creationId xmlns:a16="http://schemas.microsoft.com/office/drawing/2014/main" id="{21C5157B-B60A-630A-5969-CA5084FA161D}"/>
              </a:ext>
            </a:extLst>
          </p:cNvPr>
          <p:cNvSpPr/>
          <p:nvPr/>
        </p:nvSpPr>
        <p:spPr>
          <a:xfrm>
            <a:off x="10370344" y="1700748"/>
            <a:ext cx="1952100" cy="499500"/>
          </a:xfrm>
          <a:prstGeom prst="foldedCorner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Team’s</a:t>
            </a:r>
            <a:endParaRPr sz="20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30-Day</a:t>
            </a:r>
            <a:endParaRPr sz="20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Goal</a:t>
            </a:r>
            <a:endParaRPr sz="20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>
          <a:extLst>
            <a:ext uri="{FF2B5EF4-FFF2-40B4-BE49-F238E27FC236}">
              <a16:creationId xmlns:a16="http://schemas.microsoft.com/office/drawing/2014/main" id="{E6490F30-6B25-41A7-6463-47126FE0B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AD7CF1B-5A18-5666-8629-D3C97AC607E8}"/>
              </a:ext>
            </a:extLst>
          </p:cNvPr>
          <p:cNvSpPr/>
          <p:nvPr/>
        </p:nvSpPr>
        <p:spPr>
          <a:xfrm>
            <a:off x="0" y="1998099"/>
            <a:ext cx="3081867" cy="48599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140F14-C957-DA8F-D947-AAADFB0FA127}"/>
              </a:ext>
            </a:extLst>
          </p:cNvPr>
          <p:cNvSpPr/>
          <p:nvPr/>
        </p:nvSpPr>
        <p:spPr>
          <a:xfrm>
            <a:off x="3081867" y="1998099"/>
            <a:ext cx="3081867" cy="485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485D0D-F52B-EE75-BF32-CA682071A654}"/>
              </a:ext>
            </a:extLst>
          </p:cNvPr>
          <p:cNvSpPr/>
          <p:nvPr/>
        </p:nvSpPr>
        <p:spPr>
          <a:xfrm>
            <a:off x="6163734" y="1998099"/>
            <a:ext cx="3081867" cy="48599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D8D114-BB0A-0CD5-6760-2FEC7964232C}"/>
              </a:ext>
            </a:extLst>
          </p:cNvPr>
          <p:cNvSpPr/>
          <p:nvPr/>
        </p:nvSpPr>
        <p:spPr>
          <a:xfrm>
            <a:off x="9245601" y="1998099"/>
            <a:ext cx="2946399" cy="485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2" name="Google Shape;882;g33531f61056_0_188">
            <a:extLst>
              <a:ext uri="{FF2B5EF4-FFF2-40B4-BE49-F238E27FC236}">
                <a16:creationId xmlns:a16="http://schemas.microsoft.com/office/drawing/2014/main" id="{FFBEEBCA-117A-E79E-2FCE-147E9769B9C6}"/>
              </a:ext>
            </a:extLst>
          </p:cNvPr>
          <p:cNvSpPr txBox="1"/>
          <p:nvPr/>
        </p:nvSpPr>
        <p:spPr>
          <a:xfrm>
            <a:off x="1409500" y="0"/>
            <a:ext cx="9021433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Create a thematic plan and actions</a:t>
            </a:r>
            <a:endParaRPr sz="1600" b="1" i="0" u="none" strike="noStrike" cap="none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" name="Picture 2" descr="A blue circle with white number three&#10;&#10;AI-generated content may be incorrect.">
            <a:extLst>
              <a:ext uri="{FF2B5EF4-FFF2-40B4-BE49-F238E27FC236}">
                <a16:creationId xmlns:a16="http://schemas.microsoft.com/office/drawing/2014/main" id="{E9FF9857-AA7F-2119-3D48-EB97C78D9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24" y="237283"/>
            <a:ext cx="666617" cy="666617"/>
          </a:xfrm>
          <a:prstGeom prst="rect">
            <a:avLst/>
          </a:prstGeom>
        </p:spPr>
      </p:pic>
      <p:sp>
        <p:nvSpPr>
          <p:cNvPr id="5" name="Google Shape;895;g2d9604ee0d1_0_0">
            <a:extLst>
              <a:ext uri="{FF2B5EF4-FFF2-40B4-BE49-F238E27FC236}">
                <a16:creationId xmlns:a16="http://schemas.microsoft.com/office/drawing/2014/main" id="{DEECF019-FB97-2133-C4B6-D4F9F30E4B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2329" y="999049"/>
            <a:ext cx="10967341" cy="903900"/>
          </a:xfrm>
          <a:prstGeom prst="rect">
            <a:avLst/>
          </a:prstGeom>
        </p:spPr>
        <p:txBody>
          <a:bodyPr spcFirstLastPara="1" wrap="square" lIns="64275" tIns="64275" rIns="64275" bIns="64275" anchor="t" anchorCtr="0">
            <a:noAutofit/>
          </a:bodyPr>
          <a:lstStyle/>
          <a:p>
            <a:pPr marL="69850" indent="0" algn="ctr">
              <a:buNone/>
            </a:pPr>
            <a:r>
              <a:rPr lang="en-US" sz="1600" b="1" i="0" dirty="0">
                <a:solidFill>
                  <a:srgbClr val="222222"/>
                </a:solidFill>
                <a:effectLst/>
                <a:latin typeface="Raleway" pitchFamily="2" charset="0"/>
              </a:rPr>
              <a:t>Before the session, you had created a blank timeline with several “swim lanes” on flip charts. Each swim lane will be used to turn a cluster of </a:t>
            </a:r>
            <a:r>
              <a:rPr lang="en-US" sz="1600" b="1" i="0" dirty="0" err="1">
                <a:solidFill>
                  <a:srgbClr val="222222"/>
                </a:solidFill>
                <a:effectLst/>
                <a:latin typeface="Raleway" pitchFamily="2" charset="0"/>
              </a:rPr>
              <a:t>post-its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Raleway" pitchFamily="2" charset="0"/>
              </a:rPr>
              <a:t> into a thematic plan</a:t>
            </a:r>
          </a:p>
        </p:txBody>
      </p:sp>
      <p:sp>
        <p:nvSpPr>
          <p:cNvPr id="7" name="Google Shape;895;g2d9604ee0d1_0_0">
            <a:extLst>
              <a:ext uri="{FF2B5EF4-FFF2-40B4-BE49-F238E27FC236}">
                <a16:creationId xmlns:a16="http://schemas.microsoft.com/office/drawing/2014/main" id="{12365FD7-86B8-FC50-4253-87584C44A4D9}"/>
              </a:ext>
            </a:extLst>
          </p:cNvPr>
          <p:cNvSpPr txBox="1">
            <a:spLocks/>
          </p:cNvSpPr>
          <p:nvPr/>
        </p:nvSpPr>
        <p:spPr>
          <a:xfrm>
            <a:off x="123992" y="2765939"/>
            <a:ext cx="2822407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271463" indent="-201613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22222"/>
                </a:solidFill>
                <a:latin typeface="Raleway" pitchFamily="2" charset="0"/>
              </a:rPr>
              <a:t>Solicit the help of the Team Leader to assign each cluster to 2-3 team members (</a:t>
            </a:r>
            <a:r>
              <a:rPr lang="en-US" sz="1400" b="1" dirty="0">
                <a:solidFill>
                  <a:srgbClr val="222222"/>
                </a:solidFill>
                <a:latin typeface="Raleway" pitchFamily="2" charset="0"/>
              </a:rPr>
              <a:t>sub-group).</a:t>
            </a:r>
            <a:r>
              <a:rPr lang="en-US" sz="1400" dirty="0">
                <a:solidFill>
                  <a:srgbClr val="222222"/>
                </a:solidFill>
                <a:latin typeface="Raleway" pitchFamily="2" charset="0"/>
              </a:rPr>
              <a:t> </a:t>
            </a:r>
          </a:p>
          <a:p>
            <a:pPr marL="271463" indent="-201613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22222"/>
                </a:solidFill>
                <a:latin typeface="Raleway" pitchFamily="2" charset="0"/>
              </a:rPr>
              <a:t>Review the </a:t>
            </a:r>
            <a:r>
              <a:rPr lang="en-US" sz="1400" dirty="0" err="1">
                <a:solidFill>
                  <a:srgbClr val="222222"/>
                </a:solidFill>
                <a:latin typeface="Raleway" pitchFamily="2" charset="0"/>
              </a:rPr>
              <a:t>post-it’s</a:t>
            </a:r>
            <a:r>
              <a:rPr lang="en-US" sz="1400" dirty="0">
                <a:solidFill>
                  <a:srgbClr val="222222"/>
                </a:solidFill>
                <a:latin typeface="Raleway" pitchFamily="2" charset="0"/>
              </a:rPr>
              <a:t> and turn these into an </a:t>
            </a:r>
            <a:r>
              <a:rPr lang="en-US" sz="1400" dirty="0" err="1">
                <a:solidFill>
                  <a:srgbClr val="222222"/>
                </a:solidFill>
                <a:latin typeface="Raleway" pitchFamily="2" charset="0"/>
              </a:rPr>
              <a:t>organised</a:t>
            </a:r>
            <a:r>
              <a:rPr lang="en-US" sz="1400" dirty="0">
                <a:solidFill>
                  <a:srgbClr val="222222"/>
                </a:solidFill>
                <a:latin typeface="Raleway" pitchFamily="2" charset="0"/>
              </a:rPr>
              <a:t> plan, in one swim lane. </a:t>
            </a:r>
          </a:p>
          <a:p>
            <a:pPr marL="271463" indent="-201613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22222"/>
                </a:solidFill>
                <a:latin typeface="Raleway" pitchFamily="2" charset="0"/>
              </a:rPr>
              <a:t>The plan consists of a number of </a:t>
            </a:r>
            <a:r>
              <a:rPr lang="en-US" sz="1400" b="1" dirty="0">
                <a:solidFill>
                  <a:srgbClr val="222222"/>
                </a:solidFill>
                <a:latin typeface="Raleway" pitchFamily="2" charset="0"/>
              </a:rPr>
              <a:t>action steps </a:t>
            </a:r>
            <a:r>
              <a:rPr lang="en-US" sz="1400" dirty="0">
                <a:solidFill>
                  <a:srgbClr val="222222"/>
                </a:solidFill>
                <a:latin typeface="Raleway" pitchFamily="2" charset="0"/>
              </a:rPr>
              <a:t>written out on a </a:t>
            </a:r>
            <a:r>
              <a:rPr lang="en-US" sz="1400" dirty="0" err="1">
                <a:solidFill>
                  <a:srgbClr val="222222"/>
                </a:solidFill>
                <a:latin typeface="Raleway" pitchFamily="2" charset="0"/>
              </a:rPr>
              <a:t>post-it</a:t>
            </a:r>
            <a:r>
              <a:rPr lang="en-US" sz="1400" dirty="0">
                <a:solidFill>
                  <a:srgbClr val="222222"/>
                </a:solidFill>
                <a:latin typeface="Raleway" pitchFamily="2" charset="0"/>
              </a:rPr>
              <a:t> notes and placed in the appropriate sequence and timing in their respective swim lane.</a:t>
            </a:r>
          </a:p>
        </p:txBody>
      </p:sp>
      <p:sp>
        <p:nvSpPr>
          <p:cNvPr id="25" name="Google Shape;895;g2d9604ee0d1_0_0">
            <a:extLst>
              <a:ext uri="{FF2B5EF4-FFF2-40B4-BE49-F238E27FC236}">
                <a16:creationId xmlns:a16="http://schemas.microsoft.com/office/drawing/2014/main" id="{C171C73C-4441-2F41-C931-D09A038A2B35}"/>
              </a:ext>
            </a:extLst>
          </p:cNvPr>
          <p:cNvSpPr txBox="1">
            <a:spLocks/>
          </p:cNvSpPr>
          <p:nvPr/>
        </p:nvSpPr>
        <p:spPr>
          <a:xfrm>
            <a:off x="3157975" y="6073583"/>
            <a:ext cx="2822407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69850" indent="0">
              <a:buFont typeface="Avenir"/>
              <a:buNone/>
            </a:pPr>
            <a:endParaRPr lang="en-US" sz="1400" dirty="0">
              <a:latin typeface="Raleway" pitchFamily="2" charset="0"/>
            </a:endParaRPr>
          </a:p>
        </p:txBody>
      </p:sp>
      <p:sp>
        <p:nvSpPr>
          <p:cNvPr id="26" name="Google Shape;895;g2d9604ee0d1_0_0">
            <a:extLst>
              <a:ext uri="{FF2B5EF4-FFF2-40B4-BE49-F238E27FC236}">
                <a16:creationId xmlns:a16="http://schemas.microsoft.com/office/drawing/2014/main" id="{2D55DC88-11BD-83CB-55E7-9FF4CCDE81DB}"/>
              </a:ext>
            </a:extLst>
          </p:cNvPr>
          <p:cNvSpPr txBox="1">
            <a:spLocks/>
          </p:cNvSpPr>
          <p:nvPr/>
        </p:nvSpPr>
        <p:spPr>
          <a:xfrm>
            <a:off x="6471172" y="5544186"/>
            <a:ext cx="2822407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indent="0">
              <a:buFont typeface="Avenir"/>
              <a:buNone/>
            </a:pPr>
            <a:endParaRPr lang="en-US" sz="1400" dirty="0">
              <a:latin typeface="Raleway" pitchFamily="2" charset="0"/>
            </a:endParaRPr>
          </a:p>
        </p:txBody>
      </p:sp>
      <p:sp>
        <p:nvSpPr>
          <p:cNvPr id="27" name="Google Shape;895;g2d9604ee0d1_0_0">
            <a:extLst>
              <a:ext uri="{FF2B5EF4-FFF2-40B4-BE49-F238E27FC236}">
                <a16:creationId xmlns:a16="http://schemas.microsoft.com/office/drawing/2014/main" id="{AAE4FC4C-402A-01AC-FBBD-A6FB2654AC4A}"/>
              </a:ext>
            </a:extLst>
          </p:cNvPr>
          <p:cNvSpPr txBox="1">
            <a:spLocks/>
          </p:cNvSpPr>
          <p:nvPr/>
        </p:nvSpPr>
        <p:spPr>
          <a:xfrm>
            <a:off x="76108" y="2048057"/>
            <a:ext cx="2870291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69850" indent="0" algn="ctr">
              <a:buFont typeface="Avenir"/>
              <a:buNone/>
            </a:pPr>
            <a:r>
              <a:rPr lang="en-US" sz="1800" b="1" dirty="0">
                <a:solidFill>
                  <a:schemeClr val="accent1"/>
                </a:solidFill>
                <a:latin typeface="Raleway" pitchFamily="2" charset="0"/>
              </a:rPr>
              <a:t>Subgroups and action steps</a:t>
            </a:r>
          </a:p>
        </p:txBody>
      </p:sp>
      <p:sp>
        <p:nvSpPr>
          <p:cNvPr id="28" name="Google Shape;895;g2d9604ee0d1_0_0">
            <a:extLst>
              <a:ext uri="{FF2B5EF4-FFF2-40B4-BE49-F238E27FC236}">
                <a16:creationId xmlns:a16="http://schemas.microsoft.com/office/drawing/2014/main" id="{EF8BBC37-B7EA-73E7-8556-32004CF38F39}"/>
              </a:ext>
            </a:extLst>
          </p:cNvPr>
          <p:cNvSpPr txBox="1">
            <a:spLocks/>
          </p:cNvSpPr>
          <p:nvPr/>
        </p:nvSpPr>
        <p:spPr>
          <a:xfrm>
            <a:off x="3049925" y="2059346"/>
            <a:ext cx="2870291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69850" indent="0" algn="ctr">
              <a:buFont typeface="Avenir"/>
              <a:buNone/>
            </a:pPr>
            <a:r>
              <a:rPr lang="en-US" sz="1800" b="1" dirty="0">
                <a:solidFill>
                  <a:schemeClr val="accent4"/>
                </a:solidFill>
                <a:latin typeface="Raleway" pitchFamily="2" charset="0"/>
              </a:rPr>
              <a:t>Label swim lane with a theme</a:t>
            </a:r>
          </a:p>
        </p:txBody>
      </p:sp>
      <p:sp>
        <p:nvSpPr>
          <p:cNvPr id="29" name="Google Shape;895;g2d9604ee0d1_0_0">
            <a:extLst>
              <a:ext uri="{FF2B5EF4-FFF2-40B4-BE49-F238E27FC236}">
                <a16:creationId xmlns:a16="http://schemas.microsoft.com/office/drawing/2014/main" id="{6097A5AC-935D-6852-E2D9-E3E3E7015273}"/>
              </a:ext>
            </a:extLst>
          </p:cNvPr>
          <p:cNvSpPr txBox="1">
            <a:spLocks/>
          </p:cNvSpPr>
          <p:nvPr/>
        </p:nvSpPr>
        <p:spPr>
          <a:xfrm>
            <a:off x="6163734" y="2059346"/>
            <a:ext cx="2870291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69850" indent="0" algn="ctr">
              <a:buFont typeface="Avenir"/>
              <a:buNone/>
            </a:pPr>
            <a:r>
              <a:rPr lang="en-US" sz="1800" b="1" dirty="0">
                <a:solidFill>
                  <a:schemeClr val="accent5"/>
                </a:solidFill>
                <a:latin typeface="Raleway" pitchFamily="2" charset="0"/>
              </a:rPr>
              <a:t>Possible subgoals</a:t>
            </a:r>
          </a:p>
        </p:txBody>
      </p:sp>
      <p:sp>
        <p:nvSpPr>
          <p:cNvPr id="30" name="Google Shape;895;g2d9604ee0d1_0_0">
            <a:extLst>
              <a:ext uri="{FF2B5EF4-FFF2-40B4-BE49-F238E27FC236}">
                <a16:creationId xmlns:a16="http://schemas.microsoft.com/office/drawing/2014/main" id="{3311866D-9E69-DC15-0E7A-27DB0A325305}"/>
              </a:ext>
            </a:extLst>
          </p:cNvPr>
          <p:cNvSpPr txBox="1">
            <a:spLocks/>
          </p:cNvSpPr>
          <p:nvPr/>
        </p:nvSpPr>
        <p:spPr>
          <a:xfrm>
            <a:off x="9197717" y="2059346"/>
            <a:ext cx="2870291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69850" indent="0" algn="ctr">
              <a:buFont typeface="Avenir"/>
              <a:buNone/>
            </a:pPr>
            <a:r>
              <a:rPr lang="en-US" sz="1800" b="1" dirty="0">
                <a:solidFill>
                  <a:schemeClr val="accent2"/>
                </a:solidFill>
                <a:latin typeface="Raleway" pitchFamily="2" charset="0"/>
              </a:rPr>
              <a:t>Responsibilities</a:t>
            </a:r>
          </a:p>
        </p:txBody>
      </p:sp>
      <p:sp>
        <p:nvSpPr>
          <p:cNvPr id="31" name="Google Shape;895;g2d9604ee0d1_0_0">
            <a:extLst>
              <a:ext uri="{FF2B5EF4-FFF2-40B4-BE49-F238E27FC236}">
                <a16:creationId xmlns:a16="http://schemas.microsoft.com/office/drawing/2014/main" id="{CFDFB9FA-C9D6-6EDD-0061-FC37166CF262}"/>
              </a:ext>
            </a:extLst>
          </p:cNvPr>
          <p:cNvSpPr txBox="1">
            <a:spLocks/>
          </p:cNvSpPr>
          <p:nvPr/>
        </p:nvSpPr>
        <p:spPr>
          <a:xfrm>
            <a:off x="3157975" y="2802498"/>
            <a:ext cx="2822407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271463" indent="-201613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22222"/>
                </a:solidFill>
                <a:latin typeface="Raleway" pitchFamily="2" charset="0"/>
              </a:rPr>
              <a:t>Each sub-group will label their swim lane with the theme of the cluster. </a:t>
            </a:r>
          </a:p>
          <a:p>
            <a:pPr marL="271463" indent="-201613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22222"/>
                </a:solidFill>
                <a:latin typeface="Raleway" pitchFamily="2" charset="0"/>
              </a:rPr>
              <a:t>The swim lane will capture all the action steps related to its particular theme. </a:t>
            </a:r>
          </a:p>
          <a:p>
            <a:pPr marL="271463" indent="-201613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222222"/>
                </a:solidFill>
                <a:latin typeface="Raleway" pitchFamily="2" charset="0"/>
              </a:rPr>
              <a:t>Note that each of these action steps starts with an action verb.  </a:t>
            </a:r>
          </a:p>
        </p:txBody>
      </p:sp>
      <p:sp>
        <p:nvSpPr>
          <p:cNvPr id="32" name="Google Shape;895;g2d9604ee0d1_0_0">
            <a:extLst>
              <a:ext uri="{FF2B5EF4-FFF2-40B4-BE49-F238E27FC236}">
                <a16:creationId xmlns:a16="http://schemas.microsoft.com/office/drawing/2014/main" id="{5D313D6C-8D27-B51C-2B94-34B18AFA045C}"/>
              </a:ext>
            </a:extLst>
          </p:cNvPr>
          <p:cNvSpPr txBox="1">
            <a:spLocks/>
          </p:cNvSpPr>
          <p:nvPr/>
        </p:nvSpPr>
        <p:spPr>
          <a:xfrm>
            <a:off x="6337412" y="2805363"/>
            <a:ext cx="2822407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271463" indent="-201613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22222"/>
                </a:solidFill>
                <a:latin typeface="Raleway" pitchFamily="2" charset="0"/>
              </a:rPr>
              <a:t>The sub-groups can add a sub-goal to its swim lane. </a:t>
            </a:r>
          </a:p>
          <a:p>
            <a:pPr marL="271463" indent="-201613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22222"/>
                </a:solidFill>
                <a:latin typeface="Raleway" pitchFamily="2" charset="0"/>
              </a:rPr>
              <a:t>This typically relates to the 30-Day Goal, but it is focused on the particular theme. </a:t>
            </a:r>
          </a:p>
        </p:txBody>
      </p:sp>
      <p:sp>
        <p:nvSpPr>
          <p:cNvPr id="33" name="Google Shape;895;g2d9604ee0d1_0_0">
            <a:extLst>
              <a:ext uri="{FF2B5EF4-FFF2-40B4-BE49-F238E27FC236}">
                <a16:creationId xmlns:a16="http://schemas.microsoft.com/office/drawing/2014/main" id="{DD3ED170-D333-A489-D4E9-3128E12C6CDA}"/>
              </a:ext>
            </a:extLst>
          </p:cNvPr>
          <p:cNvSpPr txBox="1">
            <a:spLocks/>
          </p:cNvSpPr>
          <p:nvPr/>
        </p:nvSpPr>
        <p:spPr>
          <a:xfrm>
            <a:off x="9323511" y="2802498"/>
            <a:ext cx="2822407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271463" indent="-201613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22222"/>
                </a:solidFill>
                <a:latin typeface="Raleway" pitchFamily="2" charset="0"/>
              </a:rPr>
              <a:t>The sub-group suggests a Team member to be responsible for making sure that each action step happens. </a:t>
            </a:r>
          </a:p>
          <a:p>
            <a:pPr marL="271463" indent="-201613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22222"/>
                </a:solidFill>
                <a:latin typeface="Raleway" pitchFamily="2" charset="0"/>
              </a:rPr>
              <a:t>The name of the Team member is added to the </a:t>
            </a:r>
            <a:r>
              <a:rPr lang="en-US" sz="1400" dirty="0" err="1">
                <a:solidFill>
                  <a:srgbClr val="222222"/>
                </a:solidFill>
                <a:latin typeface="Raleway" pitchFamily="2" charset="0"/>
              </a:rPr>
              <a:t>post-it</a:t>
            </a:r>
            <a:r>
              <a:rPr lang="en-US" sz="1400" dirty="0">
                <a:solidFill>
                  <a:srgbClr val="222222"/>
                </a:solidFill>
                <a:latin typeface="Raleway" pitchFamily="2" charset="0"/>
              </a:rPr>
              <a:t> note. </a:t>
            </a:r>
          </a:p>
        </p:txBody>
      </p:sp>
    </p:spTree>
    <p:extLst>
      <p:ext uri="{BB962C8B-B14F-4D97-AF65-F5344CB8AC3E}">
        <p14:creationId xmlns:p14="http://schemas.microsoft.com/office/powerpoint/2010/main" val="1659556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>
          <a:extLst>
            <a:ext uri="{FF2B5EF4-FFF2-40B4-BE49-F238E27FC236}">
              <a16:creationId xmlns:a16="http://schemas.microsoft.com/office/drawing/2014/main" id="{C034052B-7133-482B-6409-7EE256795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33531f61056_0_188">
            <a:extLst>
              <a:ext uri="{FF2B5EF4-FFF2-40B4-BE49-F238E27FC236}">
                <a16:creationId xmlns:a16="http://schemas.microsoft.com/office/drawing/2014/main" id="{8F47883F-E813-4317-0827-E6590921E8DD}"/>
              </a:ext>
            </a:extLst>
          </p:cNvPr>
          <p:cNvSpPr txBox="1"/>
          <p:nvPr/>
        </p:nvSpPr>
        <p:spPr>
          <a:xfrm>
            <a:off x="1409500" y="0"/>
            <a:ext cx="9021433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Synch up the thematic plans</a:t>
            </a:r>
            <a:endParaRPr sz="1600" b="1" i="0" u="none" strike="noStrike" cap="none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" name="Google Shape;895;g2d9604ee0d1_0_0">
            <a:extLst>
              <a:ext uri="{FF2B5EF4-FFF2-40B4-BE49-F238E27FC236}">
                <a16:creationId xmlns:a16="http://schemas.microsoft.com/office/drawing/2014/main" id="{BF275C74-3227-795B-3884-2D64E52A64A5}"/>
              </a:ext>
            </a:extLst>
          </p:cNvPr>
          <p:cNvSpPr txBox="1">
            <a:spLocks/>
          </p:cNvSpPr>
          <p:nvPr/>
        </p:nvSpPr>
        <p:spPr>
          <a:xfrm>
            <a:off x="3157975" y="6073583"/>
            <a:ext cx="2822407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69850" indent="0">
              <a:buFont typeface="Avenir"/>
              <a:buNone/>
            </a:pPr>
            <a:endParaRPr lang="en-US" sz="1400" dirty="0">
              <a:latin typeface="Raleway" pitchFamily="2" charset="0"/>
            </a:endParaRPr>
          </a:p>
        </p:txBody>
      </p:sp>
      <p:sp>
        <p:nvSpPr>
          <p:cNvPr id="26" name="Google Shape;895;g2d9604ee0d1_0_0">
            <a:extLst>
              <a:ext uri="{FF2B5EF4-FFF2-40B4-BE49-F238E27FC236}">
                <a16:creationId xmlns:a16="http://schemas.microsoft.com/office/drawing/2014/main" id="{67700E49-34D4-3D15-272F-AB5ECACB4EA5}"/>
              </a:ext>
            </a:extLst>
          </p:cNvPr>
          <p:cNvSpPr txBox="1">
            <a:spLocks/>
          </p:cNvSpPr>
          <p:nvPr/>
        </p:nvSpPr>
        <p:spPr>
          <a:xfrm>
            <a:off x="6471172" y="5544186"/>
            <a:ext cx="2822407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indent="0">
              <a:buFont typeface="Avenir"/>
              <a:buNone/>
            </a:pPr>
            <a:endParaRPr lang="en-US" sz="1400" dirty="0">
              <a:latin typeface="Raleway" pitchFamily="2" charset="0"/>
            </a:endParaRPr>
          </a:p>
        </p:txBody>
      </p:sp>
      <p:pic>
        <p:nvPicPr>
          <p:cNvPr id="2" name="Picture 1" descr="A white number on a red circle&#10;&#10;AI-generated content may be incorrect.">
            <a:extLst>
              <a:ext uri="{FF2B5EF4-FFF2-40B4-BE49-F238E27FC236}">
                <a16:creationId xmlns:a16="http://schemas.microsoft.com/office/drawing/2014/main" id="{11877270-7F34-423F-7E4D-E36A434C0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44" y="237282"/>
            <a:ext cx="659951" cy="666617"/>
          </a:xfrm>
          <a:prstGeom prst="rect">
            <a:avLst/>
          </a:prstGeom>
        </p:spPr>
      </p:pic>
      <p:sp>
        <p:nvSpPr>
          <p:cNvPr id="993" name="Google Shape;993;g33531f61056_0_276"/>
          <p:cNvSpPr/>
          <p:nvPr/>
        </p:nvSpPr>
        <p:spPr>
          <a:xfrm>
            <a:off x="0" y="1027089"/>
            <a:ext cx="3725389" cy="58309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5" name="Google Shape;995;g33531f61056_0_276"/>
          <p:cNvSpPr/>
          <p:nvPr/>
        </p:nvSpPr>
        <p:spPr>
          <a:xfrm>
            <a:off x="3725335" y="1345796"/>
            <a:ext cx="7718682" cy="42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19200" marR="0" lvl="1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Raleway"/>
              <a:buChar char="○"/>
            </a:pPr>
            <a:r>
              <a:rPr lang="en-ZA" sz="2200" b="0" i="0" u="none" strike="noStrike" cap="none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Do the timings across </a:t>
            </a:r>
            <a:r>
              <a:rPr lang="en-ZA" sz="2200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workstreams</a:t>
            </a:r>
            <a:r>
              <a:rPr lang="en-ZA" sz="2200" b="0" i="0" u="none" strike="noStrike" cap="none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 match up? Do we need to move the </a:t>
            </a:r>
            <a:r>
              <a:rPr lang="en-ZA" sz="2200" b="0" i="0" u="none" strike="noStrike" cap="none" dirty="0" err="1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post-it’s</a:t>
            </a:r>
            <a:r>
              <a:rPr lang="en-ZA" sz="2200" b="0" i="0" u="none" strike="noStrike" cap="none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 around on the timeline? </a:t>
            </a:r>
            <a:endParaRPr sz="2200" dirty="0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19200" marR="0" lvl="1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Raleway"/>
              <a:buChar char="○"/>
            </a:pPr>
            <a:r>
              <a:rPr lang="en-ZA" sz="2200" b="0" i="0" u="none" strike="noStrike" cap="none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Any gaps? Are there too many actions in one </a:t>
            </a:r>
            <a:r>
              <a:rPr lang="en-ZA" sz="2200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week or month?</a:t>
            </a:r>
            <a:endParaRPr sz="2200" b="0" i="0" u="none" strike="noStrike" cap="none" dirty="0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19200" marR="0" lvl="1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Raleway"/>
              <a:buChar char="○"/>
            </a:pPr>
            <a:r>
              <a:rPr lang="en-ZA" sz="2200" b="0" i="0" u="none" strike="noStrike" cap="none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Additional team members to recruit?</a:t>
            </a:r>
            <a:endParaRPr sz="2200" b="0" i="0" u="none" strike="noStrike" cap="none" dirty="0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19200" marR="0" lvl="1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Raleway"/>
              <a:buChar char="○"/>
            </a:pPr>
            <a:r>
              <a:rPr lang="en-ZA" sz="2200" b="0" i="0" u="none" strike="noStrike" cap="none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Other leaders to reach out to?</a:t>
            </a:r>
            <a:endParaRPr sz="2200" b="0" i="0" u="none" strike="noStrike" cap="none" dirty="0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19200" marR="0" lvl="1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Raleway"/>
              <a:buChar char="○"/>
            </a:pPr>
            <a:r>
              <a:rPr lang="en-ZA" sz="2200" b="0" i="0" u="none" strike="noStrike" cap="none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Communication steps to inform others?</a:t>
            </a:r>
            <a:endParaRPr sz="2200" b="0" i="0" u="none" strike="noStrike" cap="none" dirty="0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19200" marR="0" lvl="1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Raleway"/>
              <a:buChar char="○"/>
            </a:pPr>
            <a:r>
              <a:rPr lang="en-ZA" sz="2200" b="0" i="0" u="none" strike="noStrike" cap="none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Data we need to chase?</a:t>
            </a:r>
            <a:endParaRPr sz="2200" b="0" i="0" u="none" strike="noStrike" cap="none" dirty="0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19200" marR="0" lvl="1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Raleway"/>
              <a:buChar char="○"/>
            </a:pPr>
            <a:r>
              <a:rPr lang="en-ZA" sz="2200" b="0" i="0" u="none" strike="noStrike" cap="none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What else?</a:t>
            </a:r>
            <a:endParaRPr sz="2200" b="0" i="0" u="none" strike="noStrike" cap="none" dirty="0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" name="Picture 12" descr="A check mark in a square&#10;&#10;AI-generated content may be incorrect.">
            <a:extLst>
              <a:ext uri="{FF2B5EF4-FFF2-40B4-BE49-F238E27FC236}">
                <a16:creationId xmlns:a16="http://schemas.microsoft.com/office/drawing/2014/main" id="{C2460F71-F00E-A5FE-D552-D28535646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07" y="1299758"/>
            <a:ext cx="2153438" cy="2129242"/>
          </a:xfrm>
          <a:prstGeom prst="rect">
            <a:avLst/>
          </a:prstGeom>
        </p:spPr>
      </p:pic>
      <p:sp>
        <p:nvSpPr>
          <p:cNvPr id="14" name="Google Shape;995;g33531f61056_0_276">
            <a:extLst>
              <a:ext uri="{FF2B5EF4-FFF2-40B4-BE49-F238E27FC236}">
                <a16:creationId xmlns:a16="http://schemas.microsoft.com/office/drawing/2014/main" id="{94243B41-B974-68BA-187A-CD22528E9071}"/>
              </a:ext>
            </a:extLst>
          </p:cNvPr>
          <p:cNvSpPr/>
          <p:nvPr/>
        </p:nvSpPr>
        <p:spPr>
          <a:xfrm>
            <a:off x="402122" y="3828193"/>
            <a:ext cx="2822407" cy="27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101010"/>
                </a:solidFill>
                <a:latin typeface="Raleway"/>
                <a:ea typeface="Raleway"/>
                <a:cs typeface="Raleway"/>
                <a:sym typeface="Raleway"/>
              </a:rPr>
              <a:t>The whole Team looks over all the swim lanes to see if the timing between them synchs up. </a:t>
            </a:r>
          </a:p>
        </p:txBody>
      </p:sp>
    </p:spTree>
    <p:extLst>
      <p:ext uri="{BB962C8B-B14F-4D97-AF65-F5344CB8AC3E}">
        <p14:creationId xmlns:p14="http://schemas.microsoft.com/office/powerpoint/2010/main" val="1248487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93EDD-B124-4D01-151D-6E71715AD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Feedback</a:t>
            </a:r>
          </a:p>
        </p:txBody>
      </p:sp>
      <p:pic>
        <p:nvPicPr>
          <p:cNvPr id="1030" name="Google Shape;1030;g33531f61056_0_24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7955" y="2129800"/>
            <a:ext cx="5246232" cy="329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1" name="Google Shape;1031;g33531f61056_0_2425"/>
          <p:cNvSpPr txBox="1"/>
          <p:nvPr/>
        </p:nvSpPr>
        <p:spPr>
          <a:xfrm>
            <a:off x="6073300" y="2129800"/>
            <a:ext cx="5729400" cy="32997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02D843-0455-7A9B-151E-29A62D6B8EB4}"/>
              </a:ext>
            </a:extLst>
          </p:cNvPr>
          <p:cNvSpPr txBox="1"/>
          <p:nvPr/>
        </p:nvSpPr>
        <p:spPr>
          <a:xfrm>
            <a:off x="5890000" y="2334834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Add your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Mentimeter</a:t>
            </a:r>
            <a:r>
              <a:rPr lang="en-US" sz="2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code here</a:t>
            </a:r>
          </a:p>
        </p:txBody>
      </p:sp>
    </p:spTree>
    <p:extLst>
      <p:ext uri="{BB962C8B-B14F-4D97-AF65-F5344CB8AC3E}">
        <p14:creationId xmlns:p14="http://schemas.microsoft.com/office/powerpoint/2010/main" val="2560890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3916E-0B94-616D-2665-10BFF840C5BA}"/>
              </a:ext>
            </a:extLst>
          </p:cNvPr>
          <p:cNvSpPr/>
          <p:nvPr/>
        </p:nvSpPr>
        <p:spPr>
          <a:xfrm>
            <a:off x="0" y="0"/>
            <a:ext cx="12192000" cy="1325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9CED7B-8078-AED9-3BEA-0F2B00D7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16" y="130898"/>
            <a:ext cx="10481100" cy="13257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Group Photo</a:t>
            </a:r>
          </a:p>
        </p:txBody>
      </p:sp>
      <p:pic>
        <p:nvPicPr>
          <p:cNvPr id="1051" name="Google Shape;1051;g33531f61056_0_24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82700" y="1397781"/>
            <a:ext cx="5586062" cy="5329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381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"/>
          <p:cNvSpPr/>
          <p:nvPr/>
        </p:nvSpPr>
        <p:spPr>
          <a:xfrm>
            <a:off x="0" y="1073401"/>
            <a:ext cx="12192000" cy="578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3"/>
          <p:cNvSpPr txBox="1">
            <a:spLocks noGrp="1"/>
          </p:cNvSpPr>
          <p:nvPr>
            <p:ph type="title"/>
          </p:nvPr>
        </p:nvSpPr>
        <p:spPr>
          <a:xfrm>
            <a:off x="-1" y="-101923"/>
            <a:ext cx="12192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</a:pPr>
            <a:r>
              <a:rPr lang="en-GB"/>
              <a:t>What we doing today</a:t>
            </a:r>
            <a:endParaRPr/>
          </a:p>
        </p:txBody>
      </p:sp>
      <p:sp>
        <p:nvSpPr>
          <p:cNvPr id="424" name="Google Shape;424;p3"/>
          <p:cNvSpPr txBox="1">
            <a:spLocks noGrp="1"/>
          </p:cNvSpPr>
          <p:nvPr>
            <p:ph type="body" idx="1"/>
          </p:nvPr>
        </p:nvSpPr>
        <p:spPr>
          <a:xfrm>
            <a:off x="3333078" y="3876537"/>
            <a:ext cx="2360700" cy="20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en-GB" sz="2600">
                <a:solidFill>
                  <a:schemeClr val="lt1"/>
                </a:solidFill>
              </a:rPr>
              <a:t>Shaping our 30 day goal</a:t>
            </a:r>
            <a:endParaRPr sz="2600"/>
          </a:p>
          <a:p>
            <a:pPr marL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600">
              <a:solidFill>
                <a:schemeClr val="lt1"/>
              </a:solidFill>
            </a:endParaRPr>
          </a:p>
        </p:txBody>
      </p:sp>
      <p:sp>
        <p:nvSpPr>
          <p:cNvPr id="425" name="Google Shape;425;p3"/>
          <p:cNvSpPr txBox="1"/>
          <p:nvPr/>
        </p:nvSpPr>
        <p:spPr>
          <a:xfrm>
            <a:off x="145301" y="3876525"/>
            <a:ext cx="2474100" cy="27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GB" sz="2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is      30-Day </a:t>
            </a:r>
            <a:r>
              <a:rPr lang="en-GB" sz="2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Projects</a:t>
            </a:r>
            <a:r>
              <a:rPr lang="en-GB" sz="2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all about</a:t>
            </a:r>
            <a:endParaRPr sz="26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6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6" name="Google Shape;426;p3"/>
          <p:cNvSpPr txBox="1"/>
          <p:nvPr/>
        </p:nvSpPr>
        <p:spPr>
          <a:xfrm>
            <a:off x="9446808" y="3928164"/>
            <a:ext cx="23607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GB" sz="2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Developing our work plan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6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7" name="Google Shape;427;p3"/>
          <p:cNvSpPr txBox="1"/>
          <p:nvPr/>
        </p:nvSpPr>
        <p:spPr>
          <a:xfrm>
            <a:off x="6525363" y="3893563"/>
            <a:ext cx="2291100" cy="19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GB" sz="2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Developing our team agreement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6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8" name="Google Shape;428;p3"/>
          <p:cNvSpPr/>
          <p:nvPr/>
        </p:nvSpPr>
        <p:spPr>
          <a:xfrm>
            <a:off x="536704" y="2110252"/>
            <a:ext cx="1657086" cy="1657086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3"/>
          <p:cNvSpPr/>
          <p:nvPr/>
        </p:nvSpPr>
        <p:spPr>
          <a:xfrm>
            <a:off x="3628717" y="2157955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"/>
          <p:cNvSpPr/>
          <p:nvPr/>
        </p:nvSpPr>
        <p:spPr>
          <a:xfrm>
            <a:off x="6797800" y="2157955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"/>
          <p:cNvSpPr/>
          <p:nvPr/>
        </p:nvSpPr>
        <p:spPr>
          <a:xfrm>
            <a:off x="9747763" y="2157955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rgbClr val="406C16"/>
              </a:gs>
              <a:gs pos="50000">
                <a:srgbClr val="5E9D20"/>
              </a:gs>
              <a:gs pos="100000">
                <a:srgbClr val="71BC2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2" name="Google Shape;432;p3" descr="A calendar with a check mar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0512" y="2590578"/>
            <a:ext cx="772340" cy="755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" descr="A group of people in a circ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1548" y="2570165"/>
            <a:ext cx="960743" cy="75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3" descr="A white magnifying glass with a arrow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3571" y="2539920"/>
            <a:ext cx="823264" cy="820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" descr="A white letter in a circl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6833" y="2461962"/>
            <a:ext cx="851034" cy="886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g32fd5d2377a_3_580" descr="A white circle with black lin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802"/>
          <a:stretch/>
        </p:blipFill>
        <p:spPr>
          <a:xfrm>
            <a:off x="4243268" y="-643"/>
            <a:ext cx="7948731" cy="1374371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g32fd5d2377a_3_580"/>
          <p:cNvSpPr/>
          <p:nvPr/>
        </p:nvSpPr>
        <p:spPr>
          <a:xfrm>
            <a:off x="4251331" y="1353330"/>
            <a:ext cx="7940700" cy="13737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7" name="Google Shape;577;g32fd5d2377a_3_580" descr="A white circle with black lin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802"/>
          <a:stretch/>
        </p:blipFill>
        <p:spPr>
          <a:xfrm>
            <a:off x="4261597" y="2727042"/>
            <a:ext cx="7938500" cy="2500511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g32fd5d2377a_3_580"/>
          <p:cNvSpPr/>
          <p:nvPr/>
        </p:nvSpPr>
        <p:spPr>
          <a:xfrm>
            <a:off x="4243275" y="4961026"/>
            <a:ext cx="7956822" cy="1914008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9" name="Google Shape;579;g32fd5d2377a_3_580" descr="A group of colorful cub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30925" t="-190" r="34205" b="187"/>
          <a:stretch/>
        </p:blipFill>
        <p:spPr>
          <a:xfrm>
            <a:off x="0" y="-17681"/>
            <a:ext cx="4270400" cy="6875677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g32fd5d2377a_3_580"/>
          <p:cNvSpPr txBox="1"/>
          <p:nvPr/>
        </p:nvSpPr>
        <p:spPr>
          <a:xfrm>
            <a:off x="5976454" y="1738337"/>
            <a:ext cx="4100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ZA" sz="2700" b="1" i="0" u="none" strike="noStrike" cap="none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It lasts </a:t>
            </a:r>
            <a:r>
              <a:rPr lang="en-ZA" sz="27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30</a:t>
            </a:r>
            <a:r>
              <a:rPr lang="en-ZA" sz="2700" b="1" i="0" u="none" strike="noStrike" cap="none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days</a:t>
            </a:r>
            <a:endParaRPr sz="27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g32fd5d2377a_3_580"/>
          <p:cNvSpPr txBox="1"/>
          <p:nvPr/>
        </p:nvSpPr>
        <p:spPr>
          <a:xfrm>
            <a:off x="5976453" y="426773"/>
            <a:ext cx="38901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ZA" sz="27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It is a project</a:t>
            </a:r>
            <a:endParaRPr sz="27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g32fd5d2377a_3_580"/>
          <p:cNvSpPr txBox="1"/>
          <p:nvPr/>
        </p:nvSpPr>
        <p:spPr>
          <a:xfrm>
            <a:off x="5957453" y="2997267"/>
            <a:ext cx="4418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ZA" sz="27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Like all projects, it has a…</a:t>
            </a:r>
            <a:endParaRPr sz="27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g32fd5d2377a_3_580"/>
          <p:cNvSpPr txBox="1"/>
          <p:nvPr/>
        </p:nvSpPr>
        <p:spPr>
          <a:xfrm>
            <a:off x="5957453" y="3418906"/>
            <a:ext cx="1358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ZA" sz="25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 goal</a:t>
            </a:r>
            <a:endParaRPr sz="25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g32fd5d2377a_3_580"/>
          <p:cNvSpPr txBox="1"/>
          <p:nvPr/>
        </p:nvSpPr>
        <p:spPr>
          <a:xfrm>
            <a:off x="7838365" y="3418906"/>
            <a:ext cx="1484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ZA" sz="25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 team</a:t>
            </a:r>
            <a:endParaRPr sz="25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g32fd5d2377a_3_580"/>
          <p:cNvSpPr txBox="1"/>
          <p:nvPr/>
        </p:nvSpPr>
        <p:spPr>
          <a:xfrm>
            <a:off x="10040821" y="3418912"/>
            <a:ext cx="2122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ZA" sz="25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 plan</a:t>
            </a:r>
            <a:endParaRPr sz="25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g32fd5d2377a_3_580"/>
          <p:cNvSpPr txBox="1"/>
          <p:nvPr/>
        </p:nvSpPr>
        <p:spPr>
          <a:xfrm>
            <a:off x="5962578" y="5150078"/>
            <a:ext cx="6005100" cy="1508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ZA" sz="2700" b="1" i="0" u="none" strike="noStrike" cap="none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What makes it different?</a:t>
            </a:r>
            <a:endParaRPr sz="2700" b="1" i="0" u="none" strike="noStrike" cap="none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ZA" sz="2700" b="0" i="0" u="none" strike="noStrike" cap="none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It is designed to harness the power of crises, without creating a crisis!</a:t>
            </a:r>
            <a:endParaRPr sz="2700" b="0" i="0" u="none" strike="noStrike" cap="none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7" name="Google Shape;587;g32fd5d2377a_3_580"/>
          <p:cNvSpPr/>
          <p:nvPr/>
        </p:nvSpPr>
        <p:spPr>
          <a:xfrm>
            <a:off x="0" y="0"/>
            <a:ext cx="42705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g32fd5d2377a_3_580"/>
          <p:cNvSpPr txBox="1">
            <a:spLocks noGrp="1"/>
          </p:cNvSpPr>
          <p:nvPr>
            <p:ph type="title"/>
          </p:nvPr>
        </p:nvSpPr>
        <p:spPr>
          <a:xfrm>
            <a:off x="106849" y="2809467"/>
            <a:ext cx="3894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ZA" sz="4400" dirty="0">
                <a:solidFill>
                  <a:schemeClr val="lt1"/>
                </a:solidFill>
              </a:rPr>
              <a:t>What is a </a:t>
            </a:r>
            <a:br>
              <a:rPr lang="en-ZA" sz="4400" dirty="0">
                <a:solidFill>
                  <a:schemeClr val="lt1"/>
                </a:solidFill>
              </a:rPr>
            </a:br>
            <a:r>
              <a:rPr lang="en-ZA" sz="4400" dirty="0"/>
              <a:t>30</a:t>
            </a:r>
            <a:r>
              <a:rPr lang="en-ZA" sz="4400" dirty="0">
                <a:solidFill>
                  <a:schemeClr val="lt1"/>
                </a:solidFill>
              </a:rPr>
              <a:t>-Day Challenge?</a:t>
            </a:r>
            <a:endParaRPr sz="4100" dirty="0">
              <a:solidFill>
                <a:schemeClr val="lt1"/>
              </a:solidFill>
            </a:endParaRPr>
          </a:p>
        </p:txBody>
      </p:sp>
      <p:pic>
        <p:nvPicPr>
          <p:cNvPr id="589" name="Google Shape;589;g32fd5d2377a_3_580" descr="A number in a circl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52311" y="395681"/>
            <a:ext cx="680812" cy="68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g32fd5d2377a_3_580" descr="A white number on a red circl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20840" y="1683851"/>
            <a:ext cx="684395" cy="68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g32fd5d2377a_3_580" descr="A blue circle with a white number on i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19505" y="2992044"/>
            <a:ext cx="680812" cy="68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g32fd5d2377a_3_580" descr="A white number on a red circl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12220" y="5165649"/>
            <a:ext cx="684395" cy="68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g32fd5d2377a_3_580" descr="A group of people around a table&#10;&#10;AI-generated content may be incorrect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41292" y="3834108"/>
            <a:ext cx="1073261" cy="1055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g32fd5d2377a_3_580" descr="A red flag on a black background&#10;&#10;AI-generated content may be incorrect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06099" y="3864006"/>
            <a:ext cx="1073261" cy="1061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g32fd5d2377a_3_580" descr="A green light bulb in a speech bubble&#10;&#10;AI-generated content may be incorrect.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40821" y="3837065"/>
            <a:ext cx="1073261" cy="105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g3a20d7c83d6_0_286" descr="A white circle with black lin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3275" y="-651"/>
            <a:ext cx="7948726" cy="16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g3a20d7c83d6_0_286"/>
          <p:cNvSpPr/>
          <p:nvPr/>
        </p:nvSpPr>
        <p:spPr>
          <a:xfrm>
            <a:off x="4251325" y="1582880"/>
            <a:ext cx="7940700" cy="17445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0" name="Google Shape;470;g3a20d7c83d6_0_286" descr="A white circle with black lin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52425" y="3163126"/>
            <a:ext cx="7938499" cy="18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g3a20d7c83d6_0_286"/>
          <p:cNvSpPr/>
          <p:nvPr/>
        </p:nvSpPr>
        <p:spPr>
          <a:xfrm>
            <a:off x="4243275" y="4782375"/>
            <a:ext cx="7940700" cy="20754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2" name="Google Shape;472;g3a20d7c83d6_0_286" descr="A group of colorful cub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-190"/>
          <a:stretch/>
        </p:blipFill>
        <p:spPr>
          <a:xfrm>
            <a:off x="0" y="-17681"/>
            <a:ext cx="4270401" cy="6875678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g3a20d7c83d6_0_286"/>
          <p:cNvSpPr txBox="1"/>
          <p:nvPr/>
        </p:nvSpPr>
        <p:spPr>
          <a:xfrm>
            <a:off x="5627213" y="1938302"/>
            <a:ext cx="5823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Informed by GBVF Health Check</a:t>
            </a:r>
            <a:endParaRPr sz="270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g3a20d7c83d6_0_286"/>
          <p:cNvSpPr txBox="1"/>
          <p:nvPr/>
        </p:nvSpPr>
        <p:spPr>
          <a:xfrm>
            <a:off x="5627214" y="463716"/>
            <a:ext cx="5631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i="0" u="none" strike="noStrike" cap="none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It is a 30-Day Project</a:t>
            </a:r>
            <a:endParaRPr sz="270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3a20d7c83d6_0_286"/>
          <p:cNvSpPr txBox="1"/>
          <p:nvPr/>
        </p:nvSpPr>
        <p:spPr>
          <a:xfrm>
            <a:off x="5607445" y="5342925"/>
            <a:ext cx="6221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i="0" u="none" strike="noStrike" cap="none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Aimed at improving GBVF “maturity score” of the organisation</a:t>
            </a:r>
            <a:endParaRPr sz="2700" i="0" u="none" strike="noStrike" cap="none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6" name="Google Shape;476;g3a20d7c83d6_0_286"/>
          <p:cNvSpPr/>
          <p:nvPr/>
        </p:nvSpPr>
        <p:spPr>
          <a:xfrm>
            <a:off x="0" y="0"/>
            <a:ext cx="42705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g3a20d7c83d6_0_286"/>
          <p:cNvSpPr txBox="1">
            <a:spLocks noGrp="1"/>
          </p:cNvSpPr>
          <p:nvPr>
            <p:ph type="title"/>
          </p:nvPr>
        </p:nvSpPr>
        <p:spPr>
          <a:xfrm>
            <a:off x="106849" y="2809467"/>
            <a:ext cx="3894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GB" sz="4400" dirty="0"/>
              <a:t>Our</a:t>
            </a:r>
            <a:endParaRPr sz="4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GB" sz="4400" dirty="0"/>
              <a:t>GBVF Maturity</a:t>
            </a:r>
            <a:r>
              <a:rPr lang="en-GB" sz="4400" dirty="0">
                <a:solidFill>
                  <a:schemeClr val="lt1"/>
                </a:solidFill>
              </a:rPr>
              <a:t> </a:t>
            </a:r>
            <a:br>
              <a:rPr lang="en-GB" sz="4400" dirty="0">
                <a:solidFill>
                  <a:schemeClr val="lt1"/>
                </a:solidFill>
              </a:rPr>
            </a:br>
            <a:r>
              <a:rPr lang="en-GB" sz="4400" dirty="0"/>
              <a:t>30</a:t>
            </a:r>
            <a:r>
              <a:rPr lang="en-GB" sz="4400" dirty="0">
                <a:solidFill>
                  <a:schemeClr val="lt1"/>
                </a:solidFill>
              </a:rPr>
              <a:t>-Day </a:t>
            </a:r>
            <a:r>
              <a:rPr lang="en-GB" sz="4400" dirty="0"/>
              <a:t>Project</a:t>
            </a:r>
            <a:endParaRPr sz="4100" dirty="0">
              <a:solidFill>
                <a:schemeClr val="lt1"/>
              </a:solidFill>
            </a:endParaRPr>
          </a:p>
        </p:txBody>
      </p:sp>
      <p:pic>
        <p:nvPicPr>
          <p:cNvPr id="478" name="Google Shape;478;g3a20d7c83d6_0_286" descr="A number in a circl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52311" y="395681"/>
            <a:ext cx="680812" cy="68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g3a20d7c83d6_0_286" descr="A white number on a red circl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20840" y="1882981"/>
            <a:ext cx="684395" cy="68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g3a20d7c83d6_0_286" descr="A blue circle with a white number on it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19505" y="3639073"/>
            <a:ext cx="680812" cy="68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g3a20d7c83d6_0_286" descr="A white number on a red circl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12220" y="5441546"/>
            <a:ext cx="684395" cy="68439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g3a20d7c83d6_0_286"/>
          <p:cNvSpPr txBox="1"/>
          <p:nvPr/>
        </p:nvSpPr>
        <p:spPr>
          <a:xfrm>
            <a:off x="5607445" y="3525426"/>
            <a:ext cx="6026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Focused on one “pain point” revealed in the GBVF Health Check</a:t>
            </a:r>
            <a:endParaRPr sz="270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>
          <a:extLst>
            <a:ext uri="{FF2B5EF4-FFF2-40B4-BE49-F238E27FC236}">
              <a16:creationId xmlns:a16="http://schemas.microsoft.com/office/drawing/2014/main" id="{B429DBF6-84FF-79C0-5A4B-2A1738C3D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9;g32fd5d2377a_3_204">
            <a:extLst>
              <a:ext uri="{FF2B5EF4-FFF2-40B4-BE49-F238E27FC236}">
                <a16:creationId xmlns:a16="http://schemas.microsoft.com/office/drawing/2014/main" id="{C35FED66-9B92-951F-F64C-51F3EAE92021}"/>
              </a:ext>
            </a:extLst>
          </p:cNvPr>
          <p:cNvSpPr/>
          <p:nvPr/>
        </p:nvSpPr>
        <p:spPr>
          <a:xfrm>
            <a:off x="0" y="-17675"/>
            <a:ext cx="12192082" cy="68757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g32fd5d2377a_3_667">
            <a:extLst>
              <a:ext uri="{FF2B5EF4-FFF2-40B4-BE49-F238E27FC236}">
                <a16:creationId xmlns:a16="http://schemas.microsoft.com/office/drawing/2014/main" id="{1E1DA08A-9512-70AA-6D28-90EF313DACE5}"/>
              </a:ext>
            </a:extLst>
          </p:cNvPr>
          <p:cNvSpPr txBox="1"/>
          <p:nvPr/>
        </p:nvSpPr>
        <p:spPr>
          <a:xfrm>
            <a:off x="2585243" y="470565"/>
            <a:ext cx="7147901" cy="131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8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Examples of GBVF </a:t>
            </a:r>
          </a:p>
          <a:p>
            <a:pPr marL="508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30-Day Projects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g32fd5d2377a_3_667">
            <a:extLst>
              <a:ext uri="{FF2B5EF4-FFF2-40B4-BE49-F238E27FC236}">
                <a16:creationId xmlns:a16="http://schemas.microsoft.com/office/drawing/2014/main" id="{A683CFC1-B15E-D027-F03E-995E61DBB2E3}"/>
              </a:ext>
            </a:extLst>
          </p:cNvPr>
          <p:cNvSpPr txBox="1"/>
          <p:nvPr/>
        </p:nvSpPr>
        <p:spPr>
          <a:xfrm>
            <a:off x="726750" y="2096761"/>
            <a:ext cx="10738500" cy="4086578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" name="Picture 4" descr="Hands holding a puzzle piece&#10;&#10;AI-generated content may be incorrect.">
            <a:extLst>
              <a:ext uri="{FF2B5EF4-FFF2-40B4-BE49-F238E27FC236}">
                <a16:creationId xmlns:a16="http://schemas.microsoft.com/office/drawing/2014/main" id="{C50B99C3-4465-0554-BBF4-584F0F145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69" y="89688"/>
            <a:ext cx="2108174" cy="2072842"/>
          </a:xfrm>
          <a:prstGeom prst="rect">
            <a:avLst/>
          </a:prstGeom>
        </p:spPr>
      </p:pic>
      <p:sp>
        <p:nvSpPr>
          <p:cNvPr id="3" name="Google Shape;488;g3a20d7c83d6_0_304">
            <a:extLst>
              <a:ext uri="{FF2B5EF4-FFF2-40B4-BE49-F238E27FC236}">
                <a16:creationId xmlns:a16="http://schemas.microsoft.com/office/drawing/2014/main" id="{CEB77DE4-4F9F-8381-D55C-349C1BF7D29B}"/>
              </a:ext>
            </a:extLst>
          </p:cNvPr>
          <p:cNvSpPr txBox="1"/>
          <p:nvPr/>
        </p:nvSpPr>
        <p:spPr>
          <a:xfrm>
            <a:off x="1047619" y="2480695"/>
            <a:ext cx="10096761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98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</a:pPr>
            <a:r>
              <a:rPr lang="en-GB" sz="1900" b="0" i="0" u="none" strike="noStrike" cap="none" dirty="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1. Within 30 days, we will </a:t>
            </a:r>
            <a:r>
              <a:rPr lang="en-GB" sz="1900" b="1" i="0" u="none" strike="noStrike" cap="none" dirty="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develop a policy on maternity and paternity leave</a:t>
            </a:r>
            <a:r>
              <a:rPr lang="en-GB" sz="1900" b="0" i="0" u="none" strike="noStrike" cap="none" dirty="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, and we will get this approved by HR and the management team. </a:t>
            </a:r>
            <a:endParaRPr sz="1900" b="0" i="0" u="none" strike="noStrike" cap="none" dirty="0">
              <a:solidFill>
                <a:schemeClr val="dk1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6" name="Google Shape;489;g3a20d7c83d6_0_304">
            <a:extLst>
              <a:ext uri="{FF2B5EF4-FFF2-40B4-BE49-F238E27FC236}">
                <a16:creationId xmlns:a16="http://schemas.microsoft.com/office/drawing/2014/main" id="{1B90B4D9-A31F-7AE3-C52C-2D8124EEF49B}"/>
              </a:ext>
            </a:extLst>
          </p:cNvPr>
          <p:cNvSpPr txBox="1"/>
          <p:nvPr/>
        </p:nvSpPr>
        <p:spPr>
          <a:xfrm>
            <a:off x="1058995" y="3533776"/>
            <a:ext cx="10096761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</a:pPr>
            <a:r>
              <a:rPr lang="en-GB" sz="1900" b="0" i="0" u="none" strike="noStrike" cap="none" dirty="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2. Within 30 days, we will ensure that </a:t>
            </a:r>
            <a:r>
              <a:rPr lang="en-GB" sz="1900" b="1" i="0" u="none" strike="noStrike" cap="none" dirty="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at least 80% of staff are aware of the procedures for reporting incidents of sexual harassment</a:t>
            </a:r>
            <a:r>
              <a:rPr lang="en-GB" sz="1900" b="0" i="0" u="none" strike="noStrike" cap="none" dirty="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in the workplace. We will measure this using “yes/no” text message to all staff.</a:t>
            </a:r>
            <a:endParaRPr sz="1900" b="0" i="0" u="none" strike="noStrike" cap="none" dirty="0">
              <a:solidFill>
                <a:schemeClr val="dk1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7" name="Google Shape;490;g3a20d7c83d6_0_304">
            <a:extLst>
              <a:ext uri="{FF2B5EF4-FFF2-40B4-BE49-F238E27FC236}">
                <a16:creationId xmlns:a16="http://schemas.microsoft.com/office/drawing/2014/main" id="{BEFAC05E-0130-F14B-3444-F631E3795BD7}"/>
              </a:ext>
            </a:extLst>
          </p:cNvPr>
          <p:cNvSpPr txBox="1"/>
          <p:nvPr/>
        </p:nvSpPr>
        <p:spPr>
          <a:xfrm>
            <a:off x="1047619" y="4863435"/>
            <a:ext cx="10096761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</a:pPr>
            <a:r>
              <a:rPr lang="en-GB" sz="1900" b="0" i="0" u="none" strike="noStrike" cap="none" dirty="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3. During the last week of our 30-Day Project, we will have </a:t>
            </a:r>
            <a:r>
              <a:rPr lang="en-GB" sz="1900" b="1" i="0" u="none" strike="noStrike" cap="none" dirty="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zero instances of unsolicited sexual advances </a:t>
            </a:r>
            <a:r>
              <a:rPr lang="en-GB" sz="1900" b="0" i="0" u="none" strike="noStrike" cap="none" dirty="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in the workplace, using a quick poll of all staff to verify our performance.</a:t>
            </a:r>
            <a:endParaRPr sz="1900" b="0" i="0" u="none" strike="noStrike" cap="none" dirty="0">
              <a:solidFill>
                <a:schemeClr val="dk1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89193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"/>
          <p:cNvSpPr txBox="1"/>
          <p:nvPr/>
        </p:nvSpPr>
        <p:spPr>
          <a:xfrm>
            <a:off x="3010628" y="63167"/>
            <a:ext cx="8732800" cy="9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makes it different?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6"/>
          <p:cNvSpPr txBox="1"/>
          <p:nvPr/>
        </p:nvSpPr>
        <p:spPr>
          <a:xfrm>
            <a:off x="488401" y="1188033"/>
            <a:ext cx="10907600" cy="1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 </a:t>
            </a:r>
            <a:r>
              <a:rPr lang="en-GB"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30-Day </a:t>
            </a:r>
            <a:r>
              <a:rPr lang="en-GB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Project</a:t>
            </a:r>
            <a:r>
              <a:rPr lang="en-GB"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is a 100-Day Challenge on steroid….</a:t>
            </a:r>
            <a:endParaRPr sz="2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Just simpler and faster and internally in an organisation</a:t>
            </a:r>
            <a:endParaRPr sz="2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97" name="Google Shape;497;p6" title="100DC-intro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3913" y="2560900"/>
            <a:ext cx="6956576" cy="391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fd8e9d0f46_0_653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How will it work</a:t>
            </a:r>
            <a:endParaRPr/>
          </a:p>
        </p:txBody>
      </p:sp>
      <p:pic>
        <p:nvPicPr>
          <p:cNvPr id="504" name="Google Shape;504;g2fd8e9d0f46_0_653" title="100DC-Events-team (3)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7763" y="1088650"/>
            <a:ext cx="7692484" cy="576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"/>
          <p:cNvSpPr/>
          <p:nvPr/>
        </p:nvSpPr>
        <p:spPr>
          <a:xfrm>
            <a:off x="4243269" y="-17682"/>
            <a:ext cx="3695700" cy="68757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0" name="Google Shape;510;p7" descr="A colorful crystals i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509" y="-17682"/>
            <a:ext cx="4270401" cy="6875682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7"/>
          <p:cNvSpPr/>
          <p:nvPr/>
        </p:nvSpPr>
        <p:spPr>
          <a:xfrm>
            <a:off x="7939110" y="-3093"/>
            <a:ext cx="4253100" cy="68922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" name="Google Shape;512;p7"/>
          <p:cNvPicPr preferRelativeResize="0"/>
          <p:nvPr/>
        </p:nvPicPr>
        <p:blipFill rotWithShape="1">
          <a:blip r:embed="rId4">
            <a:alphaModFix/>
          </a:blip>
          <a:srcRect l="66711" r="16641"/>
          <a:stretch/>
        </p:blipFill>
        <p:spPr>
          <a:xfrm>
            <a:off x="7491267" y="1232312"/>
            <a:ext cx="738526" cy="691753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7"/>
          <p:cNvSpPr txBox="1"/>
          <p:nvPr/>
        </p:nvSpPr>
        <p:spPr>
          <a:xfrm>
            <a:off x="4485031" y="271908"/>
            <a:ext cx="32952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Crisis</a:t>
            </a:r>
            <a:endParaRPr sz="32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4" name="Google Shape;514;p7"/>
          <p:cNvSpPr txBox="1"/>
          <p:nvPr/>
        </p:nvSpPr>
        <p:spPr>
          <a:xfrm>
            <a:off x="7823432" y="25701"/>
            <a:ext cx="4394467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30 &amp; </a:t>
            </a:r>
            <a:r>
              <a:rPr lang="en-GB" sz="3200" b="1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100-Day Challenge</a:t>
            </a:r>
            <a:endParaRPr sz="3200" b="1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15" name="Google Shape;515;p7"/>
          <p:cNvPicPr preferRelativeResize="0"/>
          <p:nvPr/>
        </p:nvPicPr>
        <p:blipFill rotWithShape="1">
          <a:blip r:embed="rId4">
            <a:alphaModFix/>
          </a:blip>
          <a:srcRect l="51904" r="32689"/>
          <a:stretch/>
        </p:blipFill>
        <p:spPr>
          <a:xfrm>
            <a:off x="7564183" y="2596340"/>
            <a:ext cx="683512" cy="69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7"/>
          <p:cNvPicPr preferRelativeResize="0"/>
          <p:nvPr/>
        </p:nvPicPr>
        <p:blipFill rotWithShape="1">
          <a:blip r:embed="rId4">
            <a:alphaModFix/>
          </a:blip>
          <a:srcRect l="34020" r="49334"/>
          <a:stretch/>
        </p:blipFill>
        <p:spPr>
          <a:xfrm>
            <a:off x="7518067" y="3956008"/>
            <a:ext cx="738526" cy="69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7"/>
          <p:cNvPicPr preferRelativeResize="0"/>
          <p:nvPr/>
        </p:nvPicPr>
        <p:blipFill rotWithShape="1">
          <a:blip r:embed="rId4">
            <a:alphaModFix/>
          </a:blip>
          <a:srcRect l="16134" t="-4712" r="66152"/>
          <a:stretch/>
        </p:blipFill>
        <p:spPr>
          <a:xfrm>
            <a:off x="7461771" y="5286776"/>
            <a:ext cx="785919" cy="724363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7"/>
          <p:cNvSpPr txBox="1"/>
          <p:nvPr/>
        </p:nvSpPr>
        <p:spPr>
          <a:xfrm>
            <a:off x="4517379" y="1271562"/>
            <a:ext cx="3295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Sense of urgency</a:t>
            </a:r>
            <a:endParaRPr sz="20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9" name="Google Shape;519;p7"/>
          <p:cNvSpPr txBox="1"/>
          <p:nvPr/>
        </p:nvSpPr>
        <p:spPr>
          <a:xfrm>
            <a:off x="8302609" y="1162590"/>
            <a:ext cx="36072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1853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Fast - 30</a:t>
            </a:r>
            <a:r>
              <a:rPr lang="en-GB"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or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100 days from project start to completion </a:t>
            </a:r>
            <a:endParaRPr sz="20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0" name="Google Shape;520;p7"/>
          <p:cNvSpPr txBox="1"/>
          <p:nvPr/>
        </p:nvSpPr>
        <p:spPr>
          <a:xfrm>
            <a:off x="4505825" y="2370039"/>
            <a:ext cx="2863200" cy="11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Success, or even survival is far from guaranteed</a:t>
            </a:r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7"/>
          <p:cNvSpPr txBox="1"/>
          <p:nvPr/>
        </p:nvSpPr>
        <p:spPr>
          <a:xfrm>
            <a:off x="8323000" y="2502100"/>
            <a:ext cx="3894900" cy="11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1853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30 or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100-Day Goal feels almost impossible to achieve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853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2" name="Google Shape;522;p7"/>
          <p:cNvSpPr txBox="1"/>
          <p:nvPr/>
        </p:nvSpPr>
        <p:spPr>
          <a:xfrm>
            <a:off x="4517379" y="3824169"/>
            <a:ext cx="3000600" cy="11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“All hands-on deck” - all focused on the crises</a:t>
            </a:r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7"/>
          <p:cNvSpPr txBox="1"/>
          <p:nvPr/>
        </p:nvSpPr>
        <p:spPr>
          <a:xfrm>
            <a:off x="8302609" y="3902265"/>
            <a:ext cx="36072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1853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Right team is assembled, all committed to the goal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7"/>
          <p:cNvSpPr txBox="1"/>
          <p:nvPr/>
        </p:nvSpPr>
        <p:spPr>
          <a:xfrm>
            <a:off x="4505825" y="5203123"/>
            <a:ext cx="2916900" cy="11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People ignore red tape, hierarchy and approvals</a:t>
            </a:r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7"/>
          <p:cNvSpPr txBox="1"/>
          <p:nvPr/>
        </p:nvSpPr>
        <p:spPr>
          <a:xfrm>
            <a:off x="8322996" y="5182791"/>
            <a:ext cx="36072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1853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Challenge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team has full agency of their plan, to experiment and pivot during the 30 or 100 days</a:t>
            </a:r>
            <a:endParaRPr sz="20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6" name="Google Shape;526;p7"/>
          <p:cNvSpPr/>
          <p:nvPr/>
        </p:nvSpPr>
        <p:spPr>
          <a:xfrm>
            <a:off x="-24697" y="-25883"/>
            <a:ext cx="4277700" cy="68922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7"/>
          <p:cNvSpPr txBox="1"/>
          <p:nvPr/>
        </p:nvSpPr>
        <p:spPr>
          <a:xfrm>
            <a:off x="153211" y="2757100"/>
            <a:ext cx="3894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50" tIns="78550" rIns="78550" bIns="7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GB"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Inspire unusual behaviours</a:t>
            </a:r>
            <a:endParaRPr sz="44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6868A"/>
      </a:lt2>
      <a:accent1>
        <a:srgbClr val="A8171E"/>
      </a:accent1>
      <a:accent2>
        <a:srgbClr val="EA632C"/>
      </a:accent2>
      <a:accent3>
        <a:srgbClr val="FBB103"/>
      </a:accent3>
      <a:accent4>
        <a:srgbClr val="72B332"/>
      </a:accent4>
      <a:accent5>
        <a:srgbClr val="2095BF"/>
      </a:accent5>
      <a:accent6>
        <a:srgbClr val="2E549D"/>
      </a:accent6>
      <a:hlink>
        <a:srgbClr val="39393B"/>
      </a:hlink>
      <a:folHlink>
        <a:srgbClr val="3939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6868A"/>
      </a:lt2>
      <a:accent1>
        <a:srgbClr val="A8171E"/>
      </a:accent1>
      <a:accent2>
        <a:srgbClr val="EA632C"/>
      </a:accent2>
      <a:accent3>
        <a:srgbClr val="FBB103"/>
      </a:accent3>
      <a:accent4>
        <a:srgbClr val="72B332"/>
      </a:accent4>
      <a:accent5>
        <a:srgbClr val="2095BF"/>
      </a:accent5>
      <a:accent6>
        <a:srgbClr val="2E549D"/>
      </a:accent6>
      <a:hlink>
        <a:srgbClr val="39393B"/>
      </a:hlink>
      <a:folHlink>
        <a:srgbClr val="3939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6868A"/>
      </a:lt2>
      <a:accent1>
        <a:srgbClr val="A8171E"/>
      </a:accent1>
      <a:accent2>
        <a:srgbClr val="EA632C"/>
      </a:accent2>
      <a:accent3>
        <a:srgbClr val="FBB103"/>
      </a:accent3>
      <a:accent4>
        <a:srgbClr val="72B332"/>
      </a:accent4>
      <a:accent5>
        <a:srgbClr val="2095BF"/>
      </a:accent5>
      <a:accent6>
        <a:srgbClr val="2E549D"/>
      </a:accent6>
      <a:hlink>
        <a:srgbClr val="39393B"/>
      </a:hlink>
      <a:folHlink>
        <a:srgbClr val="3939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6868A"/>
      </a:lt2>
      <a:accent1>
        <a:srgbClr val="A8171E"/>
      </a:accent1>
      <a:accent2>
        <a:srgbClr val="EA632C"/>
      </a:accent2>
      <a:accent3>
        <a:srgbClr val="FBB103"/>
      </a:accent3>
      <a:accent4>
        <a:srgbClr val="72B332"/>
      </a:accent4>
      <a:accent5>
        <a:srgbClr val="2095BF"/>
      </a:accent5>
      <a:accent6>
        <a:srgbClr val="2E549D"/>
      </a:accent6>
      <a:hlink>
        <a:srgbClr val="39393B"/>
      </a:hlink>
      <a:folHlink>
        <a:srgbClr val="3939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1770</Words>
  <Application>Microsoft Office PowerPoint</Application>
  <PresentationFormat>Widescreen</PresentationFormat>
  <Paragraphs>264</Paragraphs>
  <Slides>28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Architects Daughter</vt:lpstr>
      <vt:lpstr>Avenir</vt:lpstr>
      <vt:lpstr>Raleway</vt:lpstr>
      <vt:lpstr>Calibri</vt:lpstr>
      <vt:lpstr>Office Theme</vt:lpstr>
      <vt:lpstr>Office Theme</vt:lpstr>
      <vt:lpstr>Office Theme</vt:lpstr>
      <vt:lpstr>Office Theme</vt:lpstr>
      <vt:lpstr>GBVF Maturity 30-Day Project  Start-up Workshop</vt:lpstr>
      <vt:lpstr>GBVF Maturity Health Check focus area</vt:lpstr>
      <vt:lpstr>What we doing today</vt:lpstr>
      <vt:lpstr>What is a  30-Day Challenge?</vt:lpstr>
      <vt:lpstr>Our GBVF Maturity  30-Day Project</vt:lpstr>
      <vt:lpstr>PowerPoint Presentation</vt:lpstr>
      <vt:lpstr>PowerPoint Presentation</vt:lpstr>
      <vt:lpstr>How will it work</vt:lpstr>
      <vt:lpstr>PowerPoint Presentation</vt:lpstr>
      <vt:lpstr>The 30-Day Project as Relay Race</vt:lpstr>
      <vt:lpstr>Roles  </vt:lpstr>
      <vt:lpstr>Shaping our 30-Day Goal</vt:lpstr>
      <vt:lpstr>SMURF not SMART Goal!</vt:lpstr>
      <vt:lpstr>Policy goal templates</vt:lpstr>
      <vt:lpstr>Behaviour goal templates</vt:lpstr>
      <vt:lpstr>PowerPoint Presentation</vt:lpstr>
      <vt:lpstr>Team leader election and team agreement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Workshop Feedback</vt:lpstr>
      <vt:lpstr>Group Photo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Santa Van Der Walt</dc:creator>
  <cp:lastModifiedBy>Santa van der Walt</cp:lastModifiedBy>
  <cp:revision>1</cp:revision>
  <dcterms:created xsi:type="dcterms:W3CDTF">2021-04-20T09:06:47Z</dcterms:created>
  <dcterms:modified xsi:type="dcterms:W3CDTF">2025-11-12T10:47:33Z</dcterms:modified>
</cp:coreProperties>
</file>