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Avenir" panose="02000503020000020003" pitchFamily="2" charset="0"/>
      <p:regular r:id="rId14"/>
      <p: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Raleway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9fpge9Ss0ngX9RuYtLbzjq11F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6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992d4fd6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g31992d4fd67_0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992d4fd6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31992d4fd67_0_2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992d4fd67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31992d4fd67_0_2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992d4fd6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g31992d4fd67_0_2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992d4fd6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g31992d4fd67_0_2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992d4fd6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g31992d4fd67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6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6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32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33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31992d4fd67_0_122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1992d4fd67_0_122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1992d4fd67_0_122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g31992d4fd67_0_12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1992d4fd67_0_12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1992d4fd67_0_122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992d4fd67_0_129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1992d4fd67_0_129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31992d4fd67_0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1992d4fd67_0_133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1992d4fd67_0_133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1992d4fd67_0_133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992d4fd67_0_137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g31992d4fd67_0_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1992d4fd67_0_13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992d4fd67_0_141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8" name="Google Shape;138;g31992d4fd67_0_141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9" name="Google Shape;139;g31992d4fd67_0_141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1992d4fd67_0_14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1992d4fd67_0_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31992d4fd67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1992d4fd67_0_145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992d4fd67_0_14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992d4fd67_0_1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1992d4fd67_0_15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1992d4fd67_0_153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1992d4fd67_0_15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31992d4fd67_0_15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31992d4fd67_0_158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1992d4fd67_0_158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31992d4fd67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1992d4fd67_0_158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31992d4fd67_0_158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992d4fd67_0_164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31992d4fd67_0_16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1992d4fd67_0_16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1992d4fd67_0_16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1992d4fd67_0_164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g31992d4fd67_0_164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1992d4fd67_0_164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1992d4fd67_0_172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5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1992d4fd67_0_17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1992d4fd67_0_17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1992d4fd67_0_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1992d4fd67_0_172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1992d4fd67_0_172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1992d4fd67_0_172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1992d4fd67_0_172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31992d4fd67_0_172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1992d4fd67_0_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1992d4fd67_0_182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31992d4fd67_0_182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1992d4fd67_0_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1992d4fd67_0_186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31992d4fd67_0_186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992d4fd67_0_190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1992d4fd67_0_19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31992d4fd67_0_190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0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31992d4fd67_0_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992d4fd67_0_195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g31992d4fd67_0_195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992d4fd67_0_198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g31992d4fd67_0_198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992d4fd67_0_2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1992d4fd67_0_201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g31992d4fd67_0_201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992d4fd67_0_20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31992d4fd67_0_20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992d4fd67_0_208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31992d4fd67_0_208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dc9de1d01_0_320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2fdc9de1d01_0_320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992d4fd67_0_211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g31992d4fd67_0_211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d8e9d0f46_0_9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7" name="Google Shape;37;g2fd8e9d0f46_0_9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" name="Google Shape;38;g2fd8e9d0f46_0_9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992d4fd67_0_114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31992d4fd67_0_1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1992d4fd67_0_114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31992d4fd67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31992d4fd67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31992d4fd67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g31992d4fd67_0_11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>
            <a:spLocks noGrp="1"/>
          </p:cNvSpPr>
          <p:nvPr>
            <p:ph type="ctrTitle"/>
          </p:nvPr>
        </p:nvSpPr>
        <p:spPr>
          <a:xfrm>
            <a:off x="1372112" y="5140025"/>
            <a:ext cx="71244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3300">
                <a:solidFill>
                  <a:schemeClr val="lt1"/>
                </a:solidFill>
              </a:rPr>
              <a:t>GBVF Maturity 30-Day Challenge</a:t>
            </a:r>
            <a:endParaRPr sz="33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endParaRPr sz="3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4000"/>
              <a:t>Landing Workshop</a:t>
            </a:r>
            <a:endParaRPr sz="4000"/>
          </a:p>
        </p:txBody>
      </p:sp>
      <p:sp>
        <p:nvSpPr>
          <p:cNvPr id="214" name="Google Shape;214;p1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" descr="A person with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473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/>
          <p:nvPr/>
        </p:nvSpPr>
        <p:spPr>
          <a:xfrm>
            <a:off x="1969650" y="3424825"/>
            <a:ext cx="82527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4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sz="41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1032735"/>
            <a:ext cx="3026400" cy="582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</a:pPr>
            <a:r>
              <a:rPr lang="en-GB" sz="3733"/>
              <a:t>Our 30-Day Challenge </a:t>
            </a:r>
            <a:endParaRPr sz="3733"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3">
            <a:alphaModFix/>
          </a:blip>
          <a:srcRect b="12010"/>
          <a:stretch/>
        </p:blipFill>
        <p:spPr>
          <a:xfrm>
            <a:off x="3369667" y="2485293"/>
            <a:ext cx="8325279" cy="23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/>
          <p:nvPr/>
        </p:nvSpPr>
        <p:spPr>
          <a:xfrm>
            <a:off x="3136392" y="2306318"/>
            <a:ext cx="1494900" cy="7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1467" b="1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Set-up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Decisions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0416092" y="2306318"/>
            <a:ext cx="1116000" cy="7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1467" b="1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Amplifier decisions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4951692" y="4668967"/>
            <a:ext cx="4916700" cy="545700"/>
          </a:xfrm>
          <a:prstGeom prst="rect">
            <a:avLst/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30-Days implementation </a:t>
            </a: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3026396" y="4668967"/>
            <a:ext cx="1925700" cy="545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Set-up</a:t>
            </a: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9861263" y="4399973"/>
            <a:ext cx="2137500" cy="10887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E4C18"/>
              </a:gs>
              <a:gs pos="100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Sustain &amp; Amplify</a:t>
            </a:r>
            <a:endParaRPr sz="1467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04442" y="2350878"/>
            <a:ext cx="2751600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Aim</a:t>
            </a: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Rapidly improve GBVF Maturity in our organisation focusing on a priority area as revealed by the Health Check results</a:t>
            </a:r>
            <a:endParaRPr sz="2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9201700" y="1159600"/>
            <a:ext cx="1214400" cy="13257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/>
          <p:nvPr/>
        </p:nvSpPr>
        <p:spPr>
          <a:xfrm>
            <a:off x="0" y="1073401"/>
            <a:ext cx="12192000" cy="57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-1" y="-101923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What we doing today</a:t>
            </a: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452904" y="226537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864242" y="2265380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7686975" y="230291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10098338" y="22947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" descr="A calendar with a check m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6862" y="2730553"/>
            <a:ext cx="772340" cy="75565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/>
          <p:nvPr/>
        </p:nvSpPr>
        <p:spPr>
          <a:xfrm>
            <a:off x="-12" y="4118108"/>
            <a:ext cx="2319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Share and Celebrate</a:t>
            </a:r>
            <a:endParaRPr sz="2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380226" y="4118108"/>
            <a:ext cx="27594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Complete </a:t>
            </a:r>
            <a:endParaRPr sz="21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project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7305104" y="4118108"/>
            <a:ext cx="2421300" cy="18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Continue the GBVF Maturity journey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6" name="Google Shape;246;p3"/>
          <p:cNvSpPr/>
          <p:nvPr/>
        </p:nvSpPr>
        <p:spPr>
          <a:xfrm>
            <a:off x="5036775" y="4118108"/>
            <a:ext cx="2179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Sustain </a:t>
            </a:r>
            <a:endParaRPr sz="21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gains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7" name="Google Shape;24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7050" y="2696125"/>
            <a:ext cx="772350" cy="824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"/>
          <p:cNvSpPr/>
          <p:nvPr/>
        </p:nvSpPr>
        <p:spPr>
          <a:xfrm>
            <a:off x="9959775" y="4118108"/>
            <a:ext cx="1994700" cy="18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and close-out</a:t>
            </a:r>
            <a:endParaRPr sz="2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3"/>
          <p:cNvSpPr/>
          <p:nvPr/>
        </p:nvSpPr>
        <p:spPr>
          <a:xfrm>
            <a:off x="5231177" y="2266313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A8171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166" y="2716325"/>
            <a:ext cx="1039024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2630" y="2716321"/>
            <a:ext cx="801818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4332" y="2753876"/>
            <a:ext cx="962829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1992d4fd67_0_10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8" name="Google Shape;258;g31992d4fd67_0_107"/>
          <p:cNvSpPr txBox="1">
            <a:spLocks noGrp="1"/>
          </p:cNvSpPr>
          <p:nvPr>
            <p:ph type="title"/>
          </p:nvPr>
        </p:nvSpPr>
        <p:spPr>
          <a:xfrm>
            <a:off x="348075" y="0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Share &amp; Celebrate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9" name="Google Shape;259;g31992d4fd67_0_10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While the team present, those not part of the team make notes on: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Questions to ask afterwards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 practices to try in other parts of the organisation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Suggestions for the team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0" name="Google Shape;260;g31992d4fd67_0_107"/>
          <p:cNvSpPr/>
          <p:nvPr/>
        </p:nvSpPr>
        <p:spPr>
          <a:xfrm>
            <a:off x="10234679" y="2826914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31992d4fd67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3941" y="3277863"/>
            <a:ext cx="1039024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992d4fd67_0_21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7" name="Google Shape;267;g31992d4fd67_0_217"/>
          <p:cNvSpPr txBox="1">
            <a:spLocks noGrp="1"/>
          </p:cNvSpPr>
          <p:nvPr>
            <p:ph type="title"/>
          </p:nvPr>
        </p:nvSpPr>
        <p:spPr>
          <a:xfrm>
            <a:off x="348075" y="0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Complete the project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8" name="Google Shape;268;g31992d4fd67_0_21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 sprint plan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(only use if team have outstanding actions)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g31992d4fd67_0_217"/>
          <p:cNvSpPr/>
          <p:nvPr/>
        </p:nvSpPr>
        <p:spPr>
          <a:xfrm>
            <a:off x="10264742" y="2794680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31992d4fd67_0_217" descr="A calendar with a check m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7362" y="3259853"/>
            <a:ext cx="772340" cy="75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992d4fd67_0_22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6" name="Google Shape;276;g31992d4fd67_0_227"/>
          <p:cNvSpPr txBox="1">
            <a:spLocks noGrp="1"/>
          </p:cNvSpPr>
          <p:nvPr>
            <p:ph type="title"/>
          </p:nvPr>
        </p:nvSpPr>
        <p:spPr>
          <a:xfrm>
            <a:off x="348075" y="0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Sustainability Recommendations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7" name="Google Shape;277;g31992d4fd67_0_22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 sprint plan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(Add the sustainability action recommendation the team developed in preparation for landing.)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g31992d4fd67_0_227"/>
          <p:cNvSpPr/>
          <p:nvPr/>
        </p:nvSpPr>
        <p:spPr>
          <a:xfrm>
            <a:off x="10283278" y="2875688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A8171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31992d4fd67_0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4730" y="3325696"/>
            <a:ext cx="801818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992d4fd67_0_242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g31992d4fd67_0_242"/>
          <p:cNvSpPr txBox="1">
            <a:spLocks noGrp="1"/>
          </p:cNvSpPr>
          <p:nvPr>
            <p:ph type="title"/>
          </p:nvPr>
        </p:nvSpPr>
        <p:spPr>
          <a:xfrm>
            <a:off x="348075" y="0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Continuing the journey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g31992d4fd67_0_242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Team’s idea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Follow-on 30-Day Challenge?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New focus area for 30-Day Challenge?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Multiple 30-Day Challenges as once?</a:t>
            </a:r>
            <a:endParaRPr sz="3100" i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7" name="Google Shape;287;g31992d4fd67_0_242"/>
          <p:cNvSpPr/>
          <p:nvPr/>
        </p:nvSpPr>
        <p:spPr>
          <a:xfrm>
            <a:off x="10185000" y="2864942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31992d4fd67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2357" y="3315901"/>
            <a:ext cx="962829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1992d4fd67_0_252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g31992d4fd67_0_252"/>
          <p:cNvSpPr txBox="1">
            <a:spLocks noGrp="1"/>
          </p:cNvSpPr>
          <p:nvPr>
            <p:ph type="title"/>
          </p:nvPr>
        </p:nvSpPr>
        <p:spPr>
          <a:xfrm>
            <a:off x="432650" y="0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Reflection 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g31992d4fd67_0_252"/>
          <p:cNvSpPr/>
          <p:nvPr/>
        </p:nvSpPr>
        <p:spPr>
          <a:xfrm>
            <a:off x="10098338" y="274620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31992d4fd67_0_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7050" y="3147575"/>
            <a:ext cx="772350" cy="82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31992d4fd67_0_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950" y="1112400"/>
            <a:ext cx="2805775" cy="56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1992d4fd67_0_252"/>
          <p:cNvSpPr txBox="1"/>
          <p:nvPr/>
        </p:nvSpPr>
        <p:spPr>
          <a:xfrm>
            <a:off x="5438200" y="2614350"/>
            <a:ext cx="2277600" cy="5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Add your code</a:t>
            </a:r>
            <a:endParaRPr sz="2200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g31992d4fd67_0_252"/>
          <p:cNvSpPr txBox="1"/>
          <p:nvPr/>
        </p:nvSpPr>
        <p:spPr>
          <a:xfrm>
            <a:off x="544800" y="2714850"/>
            <a:ext cx="42555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your phones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your browsers go to 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www.menti.com</a:t>
            </a:r>
            <a:endParaRPr sz="2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992d4fd67_0_269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g31992d4fd67_0_269"/>
          <p:cNvSpPr txBox="1">
            <a:spLocks noGrp="1"/>
          </p:cNvSpPr>
          <p:nvPr>
            <p:ph type="title"/>
          </p:nvPr>
        </p:nvSpPr>
        <p:spPr>
          <a:xfrm>
            <a:off x="374308" y="0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Appreciations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g31992d4fd67_0_269"/>
          <p:cNvSpPr/>
          <p:nvPr/>
        </p:nvSpPr>
        <p:spPr>
          <a:xfrm>
            <a:off x="10098338" y="274620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g31992d4fd67_0_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7050" y="3147575"/>
            <a:ext cx="772350" cy="82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1992d4fd67_0_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125" y="1479212"/>
            <a:ext cx="4933375" cy="48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Widescreen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Raleway</vt:lpstr>
      <vt:lpstr>Avenir</vt:lpstr>
      <vt:lpstr>Arial</vt:lpstr>
      <vt:lpstr>Calibri</vt:lpstr>
      <vt:lpstr>Helvetica Neue</vt:lpstr>
      <vt:lpstr>Office Theme</vt:lpstr>
      <vt:lpstr>Office Theme</vt:lpstr>
      <vt:lpstr>GBVF Maturity 30-Day Challenge  Landing Workshop</vt:lpstr>
      <vt:lpstr>Our 30-Day Challenge </vt:lpstr>
      <vt:lpstr>What we doing today</vt:lpstr>
      <vt:lpstr>Share &amp; Celebrate</vt:lpstr>
      <vt:lpstr>Complete the project</vt:lpstr>
      <vt:lpstr>Sustainability Recommendations</vt:lpstr>
      <vt:lpstr>Continuing the journey</vt:lpstr>
      <vt:lpstr>Reflection </vt:lpstr>
      <vt:lpstr>Appreciations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Van Der Walt</dc:creator>
  <cp:lastModifiedBy>Alrien</cp:lastModifiedBy>
  <cp:revision>1</cp:revision>
  <dcterms:created xsi:type="dcterms:W3CDTF">2021-04-20T09:06:47Z</dcterms:created>
  <dcterms:modified xsi:type="dcterms:W3CDTF">2024-12-23T17:07:20Z</dcterms:modified>
</cp:coreProperties>
</file>